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73" r:id="rId5"/>
    <p:sldId id="258" r:id="rId6"/>
    <p:sldId id="257" r:id="rId7"/>
    <p:sldId id="272" r:id="rId8"/>
    <p:sldId id="285" r:id="rId9"/>
    <p:sldId id="283" r:id="rId10"/>
    <p:sldId id="284" r:id="rId11"/>
    <p:sldId id="282" r:id="rId12"/>
    <p:sldId id="281" r:id="rId13"/>
    <p:sldId id="261" r:id="rId14"/>
    <p:sldId id="278" r:id="rId15"/>
    <p:sldId id="271" r:id="rId16"/>
    <p:sldId id="275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715D"/>
    <a:srgbClr val="56C7AA"/>
    <a:srgbClr val="F5ABCC"/>
    <a:srgbClr val="F3ABCC"/>
    <a:srgbClr val="A493C7"/>
    <a:srgbClr val="77CEE1"/>
    <a:srgbClr val="7ACDDB"/>
    <a:srgbClr val="73C8EF"/>
    <a:srgbClr val="F7EEB3"/>
    <a:srgbClr val="B2B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89" autoAdjust="0"/>
    <p:restoredTop sz="86441" autoAdjust="0"/>
  </p:normalViewPr>
  <p:slideViewPr>
    <p:cSldViewPr snapToGrid="0">
      <p:cViewPr varScale="1">
        <p:scale>
          <a:sx n="78" d="100"/>
          <a:sy n="78" d="100"/>
        </p:scale>
        <p:origin x="96" y="396"/>
      </p:cViewPr>
      <p:guideLst/>
    </p:cSldViewPr>
  </p:slideViewPr>
  <p:outlineViewPr>
    <p:cViewPr>
      <p:scale>
        <a:sx n="33" d="100"/>
        <a:sy n="33" d="100"/>
      </p:scale>
      <p:origin x="0" y="-424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851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1FFD87-6005-57C0-D792-057A64AD62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D5089F-3595-C093-0997-3C7CBF5848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432EF-245E-40EF-B3FF-B189D54EF7CF}" type="datetimeFigureOut">
              <a:rPr lang="en-US" smtClean="0"/>
              <a:t>3/14/2024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7E191-4F0F-239F-AFE0-CD4DE6EA63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E2B1B-612C-10FD-A4F0-FBFFC44603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EEE10-DA73-478C-BA99-95BAAD24E0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36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08D30-F807-4561-A81E-6E077448AA00}" type="datetimeFigureOut">
              <a:rPr lang="en-US" smtClean="0"/>
              <a:t>3/14/2024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2C05A-7A07-4286-AA18-B883C0AF9A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8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59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515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10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33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145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3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44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6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2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To that end we are looking at how accurately, clearly, and consistently the content is communicated.</a:t>
            </a:r>
          </a:p>
          <a:p>
            <a:r>
              <a:rPr lang="en-US" b="0" dirty="0"/>
              <a:t>Some of what we are looking at, include: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Structure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Headings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landmark regions (header, main, footer, nav, form,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Relationships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heading to its content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heading to other headings (not having to headings as H2s even though one is meant to be under the other)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label to its input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Lists (ordered vs unordered)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Function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links vs buttons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radio vs checkbox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special formatting requirements for a field to validate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how to access/expand a widget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conflict with existing common user key shortcuts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Information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Not just using color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Accessible labeling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Proper color contrast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CSS images not the only way of conveying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81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Https://corgidev.com/a11y.html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96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Header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Nav: aria-label=“Main”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Nav: aria-label=“Breadcrumbs”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Main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H1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H2</a:t>
            </a:r>
          </a:p>
          <a:p>
            <a:pPr marL="1600200" lvl="3" indent="-228600">
              <a:buFont typeface="+mj-lt"/>
              <a:buAutoNum type="arabicPeriod"/>
            </a:pPr>
            <a:r>
              <a:rPr lang="en-US" dirty="0"/>
              <a:t>Button with an aria-expanded attribute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H2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Button with an aria-expanded attribute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H2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Button with an aria-expanded attribute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H2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Button with an aria-expanded attribute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H2</a:t>
            </a:r>
          </a:p>
          <a:p>
            <a:pPr marL="1600200" lvl="3" indent="-228600">
              <a:buFont typeface="+mj-lt"/>
              <a:buAutoNum type="arabicPeriod"/>
            </a:pPr>
            <a:r>
              <a:rPr lang="en-US" dirty="0"/>
              <a:t>Button with an aria-expanded attribute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H2</a:t>
            </a:r>
          </a:p>
          <a:p>
            <a:pPr marL="1600200" lvl="3" indent="-228600">
              <a:buFont typeface="+mj-lt"/>
              <a:buAutoNum type="arabicPeriod"/>
            </a:pPr>
            <a:r>
              <a:rPr lang="en-US" dirty="0"/>
              <a:t>Button with an aria-expanded attribute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Footer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Nav: aria-label=“Social Media”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31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Vision Studio - https://portal.vision.cognitive.azure.com/demo/image-captioning</a:t>
            </a:r>
          </a:p>
          <a:p>
            <a:endParaRPr lang="en-US" dirty="0"/>
          </a:p>
          <a:p>
            <a:r>
              <a:rPr lang="en-US" dirty="0"/>
              <a:t>Image of a dog next to a sign saying they beat cancer was found: https://images.foxtv.com/static.foxla.com/www.foxla.com/content/uploads/2023/05/1280/720/dog-beats-cancer-fox-news.jpg?ve=1&amp;tl=1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96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64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svg"/><Relationship Id="rId7" Type="http://schemas.openxmlformats.org/officeDocument/2006/relationships/image" Target="../media/image5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15.svg"/><Relationship Id="rId10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svg"/><Relationship Id="rId7" Type="http://schemas.openxmlformats.org/officeDocument/2006/relationships/image" Target="../media/image5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18.sv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12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21.sv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CECEBED-B9F4-29DE-0AB0-2AAA20423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2192000" cy="6253842"/>
            <a:chOff x="0" y="1"/>
            <a:chExt cx="12192000" cy="6253842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6A134E7-D915-D931-CD34-B04B8ADE0704}"/>
                </a:ext>
              </a:extLst>
            </p:cNvPr>
            <p:cNvSpPr/>
            <p:nvPr userDrawn="1"/>
          </p:nvSpPr>
          <p:spPr>
            <a:xfrm>
              <a:off x="8151132" y="1"/>
              <a:ext cx="4040868" cy="2484203"/>
            </a:xfrm>
            <a:custGeom>
              <a:avLst/>
              <a:gdLst>
                <a:gd name="connsiteX0" fmla="*/ 1639501 w 4040868"/>
                <a:gd name="connsiteY0" fmla="*/ 0 h 2484203"/>
                <a:gd name="connsiteX1" fmla="*/ 1927972 w 4040868"/>
                <a:gd name="connsiteY1" fmla="*/ 0 h 2484203"/>
                <a:gd name="connsiteX2" fmla="*/ 1936047 w 4040868"/>
                <a:gd name="connsiteY2" fmla="*/ 69832 h 2484203"/>
                <a:gd name="connsiteX3" fmla="*/ 1871145 w 4040868"/>
                <a:gd name="connsiteY3" fmla="*/ 561938 h 2484203"/>
                <a:gd name="connsiteX4" fmla="*/ 1876589 w 4040868"/>
                <a:gd name="connsiteY4" fmla="*/ 1144624 h 2484203"/>
                <a:gd name="connsiteX5" fmla="*/ 2418931 w 4040868"/>
                <a:gd name="connsiteY5" fmla="*/ 931295 h 2484203"/>
                <a:gd name="connsiteX6" fmla="*/ 3278854 w 4040868"/>
                <a:gd name="connsiteY6" fmla="*/ 718297 h 2484203"/>
                <a:gd name="connsiteX7" fmla="*/ 3403625 w 4040868"/>
                <a:gd name="connsiteY7" fmla="*/ 1595367 h 2484203"/>
                <a:gd name="connsiteX8" fmla="*/ 3409135 w 4040868"/>
                <a:gd name="connsiteY8" fmla="*/ 2178165 h 2484203"/>
                <a:gd name="connsiteX9" fmla="*/ 3951362 w 4040868"/>
                <a:gd name="connsiteY9" fmla="*/ 1964825 h 2484203"/>
                <a:gd name="connsiteX10" fmla="*/ 4040868 w 4040868"/>
                <a:gd name="connsiteY10" fmla="*/ 1907085 h 2484203"/>
                <a:gd name="connsiteX11" fmla="*/ 4040868 w 4040868"/>
                <a:gd name="connsiteY11" fmla="*/ 2245468 h 2484203"/>
                <a:gd name="connsiteX12" fmla="*/ 3897247 w 4040868"/>
                <a:gd name="connsiteY12" fmla="*/ 2338115 h 2484203"/>
                <a:gd name="connsiteX13" fmla="*/ 3250168 w 4040868"/>
                <a:gd name="connsiteY13" fmla="*/ 2413957 h 2484203"/>
                <a:gd name="connsiteX14" fmla="*/ 3125358 w 4040868"/>
                <a:gd name="connsiteY14" fmla="*/ 1536797 h 2484203"/>
                <a:gd name="connsiteX15" fmla="*/ 3119853 w 4040868"/>
                <a:gd name="connsiteY15" fmla="*/ 954065 h 2484203"/>
                <a:gd name="connsiteX16" fmla="*/ 2577517 w 4040868"/>
                <a:gd name="connsiteY16" fmla="*/ 1167400 h 2484203"/>
                <a:gd name="connsiteX17" fmla="*/ 1717591 w 4040868"/>
                <a:gd name="connsiteY17" fmla="*/ 1380395 h 2484203"/>
                <a:gd name="connsiteX18" fmla="*/ 1592853 w 4040868"/>
                <a:gd name="connsiteY18" fmla="*/ 503348 h 2484203"/>
                <a:gd name="connsiteX19" fmla="*/ 1642974 w 4040868"/>
                <a:gd name="connsiteY19" fmla="*/ 8510 h 2484203"/>
                <a:gd name="connsiteX20" fmla="*/ 0 w 4040868"/>
                <a:gd name="connsiteY20" fmla="*/ 0 h 2484203"/>
                <a:gd name="connsiteX21" fmla="*/ 285293 w 4040868"/>
                <a:gd name="connsiteY21" fmla="*/ 0 h 2484203"/>
                <a:gd name="connsiteX22" fmla="*/ 288683 w 4040868"/>
                <a:gd name="connsiteY22" fmla="*/ 23305 h 2484203"/>
                <a:gd name="connsiteX23" fmla="*/ 344260 w 4040868"/>
                <a:gd name="connsiteY23" fmla="*/ 111230 h 2484203"/>
                <a:gd name="connsiteX24" fmla="*/ 728339 w 4040868"/>
                <a:gd name="connsiteY24" fmla="*/ 1794 h 2484203"/>
                <a:gd name="connsiteX25" fmla="*/ 731070 w 4040868"/>
                <a:gd name="connsiteY25" fmla="*/ 0 h 2484203"/>
                <a:gd name="connsiteX26" fmla="*/ 1253365 w 4040868"/>
                <a:gd name="connsiteY26" fmla="*/ 0 h 2484203"/>
                <a:gd name="connsiteX27" fmla="*/ 1203261 w 4040868"/>
                <a:gd name="connsiteY27" fmla="*/ 30014 h 2484203"/>
                <a:gd name="connsiteX28" fmla="*/ 1045098 w 4040868"/>
                <a:gd name="connsiteY28" fmla="*/ 133945 h 2484203"/>
                <a:gd name="connsiteX29" fmla="*/ 185259 w 4040868"/>
                <a:gd name="connsiteY29" fmla="*/ 346999 h 2484203"/>
                <a:gd name="connsiteX30" fmla="*/ 8682 w 4040868"/>
                <a:gd name="connsiteY30" fmla="*/ 75030 h 248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40868" h="2484203">
                  <a:moveTo>
                    <a:pt x="1639501" y="0"/>
                  </a:moveTo>
                  <a:lnTo>
                    <a:pt x="1927972" y="0"/>
                  </a:lnTo>
                  <a:lnTo>
                    <a:pt x="1936047" y="69832"/>
                  </a:lnTo>
                  <a:cubicBezTo>
                    <a:pt x="1941935" y="225592"/>
                    <a:pt x="1905398" y="399199"/>
                    <a:pt x="1871145" y="561938"/>
                  </a:cubicBezTo>
                  <a:cubicBezTo>
                    <a:pt x="1818675" y="811204"/>
                    <a:pt x="1764412" y="1068972"/>
                    <a:pt x="1876589" y="1144624"/>
                  </a:cubicBezTo>
                  <a:cubicBezTo>
                    <a:pt x="1988767" y="1220276"/>
                    <a:pt x="2207469" y="1073404"/>
                    <a:pt x="2418931" y="931295"/>
                  </a:cubicBezTo>
                  <a:cubicBezTo>
                    <a:pt x="2695019" y="745819"/>
                    <a:pt x="3007951" y="535602"/>
                    <a:pt x="3278854" y="718297"/>
                  </a:cubicBezTo>
                  <a:cubicBezTo>
                    <a:pt x="3549759" y="900994"/>
                    <a:pt x="3472126" y="1269896"/>
                    <a:pt x="3403625" y="1595367"/>
                  </a:cubicBezTo>
                  <a:cubicBezTo>
                    <a:pt x="3351132" y="1844684"/>
                    <a:pt x="3296911" y="2102481"/>
                    <a:pt x="3409135" y="2178165"/>
                  </a:cubicBezTo>
                  <a:cubicBezTo>
                    <a:pt x="3521360" y="2253848"/>
                    <a:pt x="3739918" y="2106880"/>
                    <a:pt x="3951362" y="1964825"/>
                  </a:cubicBezTo>
                  <a:lnTo>
                    <a:pt x="4040868" y="1907085"/>
                  </a:lnTo>
                  <a:lnTo>
                    <a:pt x="4040868" y="2245468"/>
                  </a:lnTo>
                  <a:lnTo>
                    <a:pt x="3897247" y="2338115"/>
                  </a:lnTo>
                  <a:cubicBezTo>
                    <a:pt x="3680078" y="2466935"/>
                    <a:pt x="3453297" y="2550946"/>
                    <a:pt x="3250168" y="2413957"/>
                  </a:cubicBezTo>
                  <a:cubicBezTo>
                    <a:pt x="2979295" y="2231282"/>
                    <a:pt x="3056854" y="1862273"/>
                    <a:pt x="3125358" y="1536797"/>
                  </a:cubicBezTo>
                  <a:cubicBezTo>
                    <a:pt x="3177820" y="1287528"/>
                    <a:pt x="3232077" y="1029749"/>
                    <a:pt x="3119853" y="954065"/>
                  </a:cubicBezTo>
                  <a:cubicBezTo>
                    <a:pt x="3007628" y="878381"/>
                    <a:pt x="2788984" y="1025298"/>
                    <a:pt x="2577517" y="1167400"/>
                  </a:cubicBezTo>
                  <a:cubicBezTo>
                    <a:pt x="2301431" y="1352887"/>
                    <a:pt x="1988500" y="1563095"/>
                    <a:pt x="1717591" y="1380395"/>
                  </a:cubicBezTo>
                  <a:cubicBezTo>
                    <a:pt x="1446683" y="1197696"/>
                    <a:pt x="1524354" y="828830"/>
                    <a:pt x="1592853" y="503348"/>
                  </a:cubicBezTo>
                  <a:cubicBezTo>
                    <a:pt x="1632232" y="316369"/>
                    <a:pt x="1672597" y="124625"/>
                    <a:pt x="1642974" y="8510"/>
                  </a:cubicBezTo>
                  <a:close/>
                  <a:moveTo>
                    <a:pt x="0" y="0"/>
                  </a:moveTo>
                  <a:lnTo>
                    <a:pt x="285293" y="0"/>
                  </a:lnTo>
                  <a:lnTo>
                    <a:pt x="288683" y="23305"/>
                  </a:lnTo>
                  <a:cubicBezTo>
                    <a:pt x="298556" y="62009"/>
                    <a:pt x="316206" y="92310"/>
                    <a:pt x="344260" y="111230"/>
                  </a:cubicBezTo>
                  <a:cubicBezTo>
                    <a:pt x="428424" y="167989"/>
                    <a:pt x="572407" y="99511"/>
                    <a:pt x="728339" y="1794"/>
                  </a:cubicBezTo>
                  <a:lnTo>
                    <a:pt x="731070" y="0"/>
                  </a:lnTo>
                  <a:lnTo>
                    <a:pt x="1253365" y="0"/>
                  </a:lnTo>
                  <a:lnTo>
                    <a:pt x="1203261" y="30014"/>
                  </a:lnTo>
                  <a:cubicBezTo>
                    <a:pt x="1151276" y="62590"/>
                    <a:pt x="1097964" y="98419"/>
                    <a:pt x="1045098" y="133945"/>
                  </a:cubicBezTo>
                  <a:cubicBezTo>
                    <a:pt x="769005" y="319427"/>
                    <a:pt x="456124" y="529669"/>
                    <a:pt x="185259" y="346999"/>
                  </a:cubicBezTo>
                  <a:cubicBezTo>
                    <a:pt x="83685" y="278498"/>
                    <a:pt x="31110" y="183804"/>
                    <a:pt x="8682" y="7503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50000"/>
              </a:schemeClr>
            </a:solidFill>
            <a:ln w="15939" cap="flat">
              <a:noFill/>
              <a:prstDash val="solid"/>
              <a:miter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E029A4C-6267-F94B-ECCC-EC32B0510C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0898"/>
            <a:stretch/>
          </p:blipFill>
          <p:spPr>
            <a:xfrm>
              <a:off x="0" y="2536372"/>
              <a:ext cx="2197076" cy="371747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D23DA5C-83E7-B63E-6B5D-596435DAB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698171" y="691024"/>
            <a:ext cx="8795658" cy="5475954"/>
            <a:chOff x="1698171" y="691024"/>
            <a:chExt cx="8795658" cy="54759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848D89C-5F2D-CF6A-0868-A45C9F1806BE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8795658" cy="5475954"/>
              <a:chOff x="1466850" y="380320"/>
              <a:chExt cx="9258300" cy="576398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4FB4825-91D4-4067-BDE3-7BCEFC034716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9258300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63BCDDF-A09D-6904-57FA-C428689850A7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9258300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B8757A2-8C6D-83F2-98CE-ECCBA93F33CE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62759C4-7D46-6EA5-DBE5-75D18FB723D3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7A045CF-D20B-4F82-7377-0B8DABF3EB11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65B52D1-205A-FB65-FBA1-61B632DAC849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14885F30-F52E-A31E-CBEF-2F126AD4F9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24050" y="1278307"/>
            <a:ext cx="8343901" cy="3540939"/>
          </a:xfrm>
        </p:spPr>
        <p:txBody>
          <a:bodyPr anchor="ctr" anchorCtr="0">
            <a:no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BEEAA312-5DC5-A30E-8649-6A8510D1A0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27549" y="5166651"/>
            <a:ext cx="3136899" cy="6529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4625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6366B1-7B36-7B0B-5393-CDFAE3DEE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AAA535A-4BC4-E438-150D-231B26EB44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2CACAF1-C0C9-BE94-8205-2CE6AB3BC0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0968" y="2441112"/>
            <a:ext cx="1959625" cy="2962729"/>
          </a:xfrm>
          <a:custGeom>
            <a:avLst/>
            <a:gdLst>
              <a:gd name="connsiteX0" fmla="*/ 198665 w 1959625"/>
              <a:gd name="connsiteY0" fmla="*/ 0 h 2962729"/>
              <a:gd name="connsiteX1" fmla="*/ 1801585 w 1959625"/>
              <a:gd name="connsiteY1" fmla="*/ 0 h 2962729"/>
              <a:gd name="connsiteX2" fmla="*/ 1942063 w 1959625"/>
              <a:gd name="connsiteY2" fmla="*/ 58188 h 2962729"/>
              <a:gd name="connsiteX3" fmla="*/ 1959625 w 1959625"/>
              <a:gd name="connsiteY3" fmla="*/ 84236 h 2962729"/>
              <a:gd name="connsiteX4" fmla="*/ 1959625 w 1959625"/>
              <a:gd name="connsiteY4" fmla="*/ 2878502 h 2962729"/>
              <a:gd name="connsiteX5" fmla="*/ 1942063 w 1959625"/>
              <a:gd name="connsiteY5" fmla="*/ 2904551 h 2962729"/>
              <a:gd name="connsiteX6" fmla="*/ 1878915 w 1959625"/>
              <a:gd name="connsiteY6" fmla="*/ 2947126 h 2962729"/>
              <a:gd name="connsiteX7" fmla="*/ 1801630 w 1959625"/>
              <a:gd name="connsiteY7" fmla="*/ 2962729 h 2962729"/>
              <a:gd name="connsiteX8" fmla="*/ 198620 w 1959625"/>
              <a:gd name="connsiteY8" fmla="*/ 2962729 h 2962729"/>
              <a:gd name="connsiteX9" fmla="*/ 121336 w 1959625"/>
              <a:gd name="connsiteY9" fmla="*/ 2947126 h 2962729"/>
              <a:gd name="connsiteX10" fmla="*/ 0 w 1959625"/>
              <a:gd name="connsiteY10" fmla="*/ 2764073 h 2962729"/>
              <a:gd name="connsiteX11" fmla="*/ 0 w 1959625"/>
              <a:gd name="connsiteY11" fmla="*/ 198665 h 2962729"/>
              <a:gd name="connsiteX12" fmla="*/ 198665 w 1959625"/>
              <a:gd name="connsiteY12" fmla="*/ 0 h 296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59625" h="2962729">
                <a:moveTo>
                  <a:pt x="198665" y="0"/>
                </a:moveTo>
                <a:lnTo>
                  <a:pt x="1801585" y="0"/>
                </a:lnTo>
                <a:cubicBezTo>
                  <a:pt x="1856445" y="0"/>
                  <a:pt x="1906111" y="22236"/>
                  <a:pt x="1942063" y="58188"/>
                </a:cubicBezTo>
                <a:lnTo>
                  <a:pt x="1959625" y="84236"/>
                </a:lnTo>
                <a:lnTo>
                  <a:pt x="1959625" y="2878502"/>
                </a:lnTo>
                <a:lnTo>
                  <a:pt x="1942063" y="2904551"/>
                </a:lnTo>
                <a:cubicBezTo>
                  <a:pt x="1924087" y="2922526"/>
                  <a:pt x="1902683" y="2937073"/>
                  <a:pt x="1878915" y="2947126"/>
                </a:cubicBezTo>
                <a:lnTo>
                  <a:pt x="1801630" y="2962729"/>
                </a:lnTo>
                <a:lnTo>
                  <a:pt x="198620" y="2962729"/>
                </a:lnTo>
                <a:lnTo>
                  <a:pt x="121336" y="2947126"/>
                </a:lnTo>
                <a:cubicBezTo>
                  <a:pt x="50032" y="2916967"/>
                  <a:pt x="0" y="2846363"/>
                  <a:pt x="0" y="2764073"/>
                </a:cubicBezTo>
                <a:lnTo>
                  <a:pt x="0" y="198665"/>
                </a:lnTo>
                <a:cubicBezTo>
                  <a:pt x="0" y="88945"/>
                  <a:pt x="88945" y="0"/>
                  <a:pt x="198665" y="0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182880" tIns="54864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BEF21469-9EE9-AF92-5341-BBB719D863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174" y="2128442"/>
            <a:ext cx="1495838" cy="6342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B0F3C7-D86B-FA87-AAA2-76048A7AC13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90796" y="2441112"/>
            <a:ext cx="1997845" cy="2962735"/>
          </a:xfrm>
          <a:custGeom>
            <a:avLst/>
            <a:gdLst>
              <a:gd name="connsiteX0" fmla="*/ 198665 w 1997845"/>
              <a:gd name="connsiteY0" fmla="*/ 0 h 2962735"/>
              <a:gd name="connsiteX1" fmla="*/ 1801585 w 1997845"/>
              <a:gd name="connsiteY1" fmla="*/ 0 h 2962735"/>
              <a:gd name="connsiteX2" fmla="*/ 1996214 w 1997845"/>
              <a:gd name="connsiteY2" fmla="*/ 158627 h 2962735"/>
              <a:gd name="connsiteX3" fmla="*/ 1997845 w 1997845"/>
              <a:gd name="connsiteY3" fmla="*/ 174808 h 2962735"/>
              <a:gd name="connsiteX4" fmla="*/ 1997845 w 1997845"/>
              <a:gd name="connsiteY4" fmla="*/ 2787930 h 2962735"/>
              <a:gd name="connsiteX5" fmla="*/ 1996214 w 1997845"/>
              <a:gd name="connsiteY5" fmla="*/ 2804111 h 2962735"/>
              <a:gd name="connsiteX6" fmla="*/ 1878915 w 1997845"/>
              <a:gd name="connsiteY6" fmla="*/ 2947126 h 2962735"/>
              <a:gd name="connsiteX7" fmla="*/ 1801600 w 1997845"/>
              <a:gd name="connsiteY7" fmla="*/ 2962735 h 2962735"/>
              <a:gd name="connsiteX8" fmla="*/ 198650 w 1997845"/>
              <a:gd name="connsiteY8" fmla="*/ 2962735 h 2962735"/>
              <a:gd name="connsiteX9" fmla="*/ 121336 w 1997845"/>
              <a:gd name="connsiteY9" fmla="*/ 2947126 h 2962735"/>
              <a:gd name="connsiteX10" fmla="*/ 0 w 1997845"/>
              <a:gd name="connsiteY10" fmla="*/ 2764073 h 2962735"/>
              <a:gd name="connsiteX11" fmla="*/ 0 w 1997845"/>
              <a:gd name="connsiteY11" fmla="*/ 198665 h 2962735"/>
              <a:gd name="connsiteX12" fmla="*/ 198665 w 1997845"/>
              <a:gd name="connsiteY12" fmla="*/ 0 h 296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7845" h="2962735">
                <a:moveTo>
                  <a:pt x="198665" y="0"/>
                </a:moveTo>
                <a:lnTo>
                  <a:pt x="1801585" y="0"/>
                </a:lnTo>
                <a:cubicBezTo>
                  <a:pt x="1897590" y="0"/>
                  <a:pt x="1977689" y="68099"/>
                  <a:pt x="1996214" y="158627"/>
                </a:cubicBezTo>
                <a:lnTo>
                  <a:pt x="1997845" y="174808"/>
                </a:lnTo>
                <a:lnTo>
                  <a:pt x="1997845" y="2787930"/>
                </a:lnTo>
                <a:lnTo>
                  <a:pt x="1996214" y="2804111"/>
                </a:lnTo>
                <a:cubicBezTo>
                  <a:pt x="1982982" y="2868774"/>
                  <a:pt x="1938335" y="2921994"/>
                  <a:pt x="1878915" y="2947126"/>
                </a:cubicBezTo>
                <a:lnTo>
                  <a:pt x="1801600" y="2962735"/>
                </a:lnTo>
                <a:lnTo>
                  <a:pt x="198650" y="2962735"/>
                </a:lnTo>
                <a:lnTo>
                  <a:pt x="121336" y="2947126"/>
                </a:lnTo>
                <a:cubicBezTo>
                  <a:pt x="50032" y="2916967"/>
                  <a:pt x="0" y="2846363"/>
                  <a:pt x="0" y="2764073"/>
                </a:cubicBezTo>
                <a:lnTo>
                  <a:pt x="0" y="198665"/>
                </a:lnTo>
                <a:cubicBezTo>
                  <a:pt x="0" y="88945"/>
                  <a:pt x="88945" y="0"/>
                  <a:pt x="198665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182880" tIns="54864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E9DBC97C-75F4-2452-52E1-4CABDAE907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43002" y="2128231"/>
            <a:ext cx="1495838" cy="6342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CFAF45-E560-03BF-687C-19DD586CDC82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5097324" y="2441113"/>
            <a:ext cx="1997846" cy="2962733"/>
          </a:xfrm>
          <a:custGeom>
            <a:avLst/>
            <a:gdLst>
              <a:gd name="connsiteX0" fmla="*/ 198665 w 1997846"/>
              <a:gd name="connsiteY0" fmla="*/ 0 h 2962733"/>
              <a:gd name="connsiteX1" fmla="*/ 1801585 w 1997846"/>
              <a:gd name="connsiteY1" fmla="*/ 0 h 2962733"/>
              <a:gd name="connsiteX2" fmla="*/ 1996214 w 1997846"/>
              <a:gd name="connsiteY2" fmla="*/ 158627 h 2962733"/>
              <a:gd name="connsiteX3" fmla="*/ 1997846 w 1997846"/>
              <a:gd name="connsiteY3" fmla="*/ 174818 h 2962733"/>
              <a:gd name="connsiteX4" fmla="*/ 1997846 w 1997846"/>
              <a:gd name="connsiteY4" fmla="*/ 2787921 h 2962733"/>
              <a:gd name="connsiteX5" fmla="*/ 1996214 w 1997846"/>
              <a:gd name="connsiteY5" fmla="*/ 2804111 h 2962733"/>
              <a:gd name="connsiteX6" fmla="*/ 1878915 w 1997846"/>
              <a:gd name="connsiteY6" fmla="*/ 2947126 h 2962733"/>
              <a:gd name="connsiteX7" fmla="*/ 1801610 w 1997846"/>
              <a:gd name="connsiteY7" fmla="*/ 2962733 h 2962733"/>
              <a:gd name="connsiteX8" fmla="*/ 198641 w 1997846"/>
              <a:gd name="connsiteY8" fmla="*/ 2962733 h 2962733"/>
              <a:gd name="connsiteX9" fmla="*/ 121336 w 1997846"/>
              <a:gd name="connsiteY9" fmla="*/ 2947126 h 2962733"/>
              <a:gd name="connsiteX10" fmla="*/ 0 w 1997846"/>
              <a:gd name="connsiteY10" fmla="*/ 2764073 h 2962733"/>
              <a:gd name="connsiteX11" fmla="*/ 0 w 1997846"/>
              <a:gd name="connsiteY11" fmla="*/ 198665 h 2962733"/>
              <a:gd name="connsiteX12" fmla="*/ 198665 w 1997846"/>
              <a:gd name="connsiteY12" fmla="*/ 0 h 296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7846" h="2962733">
                <a:moveTo>
                  <a:pt x="198665" y="0"/>
                </a:moveTo>
                <a:lnTo>
                  <a:pt x="1801585" y="0"/>
                </a:lnTo>
                <a:cubicBezTo>
                  <a:pt x="1897590" y="0"/>
                  <a:pt x="1977689" y="68099"/>
                  <a:pt x="1996214" y="158627"/>
                </a:cubicBezTo>
                <a:lnTo>
                  <a:pt x="1997846" y="174818"/>
                </a:lnTo>
                <a:lnTo>
                  <a:pt x="1997846" y="2787921"/>
                </a:lnTo>
                <a:lnTo>
                  <a:pt x="1996214" y="2804111"/>
                </a:lnTo>
                <a:cubicBezTo>
                  <a:pt x="1982982" y="2868774"/>
                  <a:pt x="1938335" y="2921994"/>
                  <a:pt x="1878915" y="2947126"/>
                </a:cubicBezTo>
                <a:lnTo>
                  <a:pt x="1801610" y="2962733"/>
                </a:lnTo>
                <a:lnTo>
                  <a:pt x="198641" y="2962733"/>
                </a:lnTo>
                <a:lnTo>
                  <a:pt x="121336" y="2947126"/>
                </a:lnTo>
                <a:cubicBezTo>
                  <a:pt x="50032" y="2916967"/>
                  <a:pt x="0" y="2846363"/>
                  <a:pt x="0" y="2764073"/>
                </a:cubicBezTo>
                <a:lnTo>
                  <a:pt x="0" y="198665"/>
                </a:lnTo>
                <a:cubicBezTo>
                  <a:pt x="0" y="88945"/>
                  <a:pt x="88945" y="0"/>
                  <a:pt x="198665" y="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182880" tIns="54864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C5AA188A-3FED-F411-4562-4ADB975682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49530" y="2128231"/>
            <a:ext cx="1495838" cy="6342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9E596C3-DBAA-B67A-E19E-C726AFC6A0BC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303852" y="2441113"/>
            <a:ext cx="1997352" cy="2962731"/>
          </a:xfrm>
          <a:custGeom>
            <a:avLst/>
            <a:gdLst>
              <a:gd name="connsiteX0" fmla="*/ 198665 w 1997352"/>
              <a:gd name="connsiteY0" fmla="*/ 0 h 2962731"/>
              <a:gd name="connsiteX1" fmla="*/ 1801585 w 1997352"/>
              <a:gd name="connsiteY1" fmla="*/ 0 h 2962731"/>
              <a:gd name="connsiteX2" fmla="*/ 1996214 w 1997352"/>
              <a:gd name="connsiteY2" fmla="*/ 158627 h 2962731"/>
              <a:gd name="connsiteX3" fmla="*/ 1997352 w 1997352"/>
              <a:gd name="connsiteY3" fmla="*/ 169917 h 2962731"/>
              <a:gd name="connsiteX4" fmla="*/ 1997352 w 1997352"/>
              <a:gd name="connsiteY4" fmla="*/ 2792821 h 2962731"/>
              <a:gd name="connsiteX5" fmla="*/ 1996214 w 1997352"/>
              <a:gd name="connsiteY5" fmla="*/ 2804111 h 2962731"/>
              <a:gd name="connsiteX6" fmla="*/ 1878915 w 1997352"/>
              <a:gd name="connsiteY6" fmla="*/ 2947126 h 2962731"/>
              <a:gd name="connsiteX7" fmla="*/ 1801620 w 1997352"/>
              <a:gd name="connsiteY7" fmla="*/ 2962731 h 2962731"/>
              <a:gd name="connsiteX8" fmla="*/ 198631 w 1997352"/>
              <a:gd name="connsiteY8" fmla="*/ 2962731 h 2962731"/>
              <a:gd name="connsiteX9" fmla="*/ 121336 w 1997352"/>
              <a:gd name="connsiteY9" fmla="*/ 2947126 h 2962731"/>
              <a:gd name="connsiteX10" fmla="*/ 0 w 1997352"/>
              <a:gd name="connsiteY10" fmla="*/ 2764073 h 2962731"/>
              <a:gd name="connsiteX11" fmla="*/ 0 w 1997352"/>
              <a:gd name="connsiteY11" fmla="*/ 198665 h 2962731"/>
              <a:gd name="connsiteX12" fmla="*/ 198665 w 1997352"/>
              <a:gd name="connsiteY12" fmla="*/ 0 h 296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7352" h="2962731">
                <a:moveTo>
                  <a:pt x="198665" y="0"/>
                </a:moveTo>
                <a:lnTo>
                  <a:pt x="1801585" y="0"/>
                </a:lnTo>
                <a:cubicBezTo>
                  <a:pt x="1897590" y="0"/>
                  <a:pt x="1977689" y="68099"/>
                  <a:pt x="1996214" y="158627"/>
                </a:cubicBezTo>
                <a:lnTo>
                  <a:pt x="1997352" y="169917"/>
                </a:lnTo>
                <a:lnTo>
                  <a:pt x="1997352" y="2792821"/>
                </a:lnTo>
                <a:lnTo>
                  <a:pt x="1996214" y="2804111"/>
                </a:lnTo>
                <a:cubicBezTo>
                  <a:pt x="1982982" y="2868774"/>
                  <a:pt x="1938334" y="2921994"/>
                  <a:pt x="1878915" y="2947126"/>
                </a:cubicBezTo>
                <a:lnTo>
                  <a:pt x="1801620" y="2962731"/>
                </a:lnTo>
                <a:lnTo>
                  <a:pt x="198631" y="2962731"/>
                </a:lnTo>
                <a:lnTo>
                  <a:pt x="121336" y="2947126"/>
                </a:lnTo>
                <a:cubicBezTo>
                  <a:pt x="50032" y="2916967"/>
                  <a:pt x="0" y="2846363"/>
                  <a:pt x="0" y="2764073"/>
                </a:cubicBezTo>
                <a:lnTo>
                  <a:pt x="0" y="198665"/>
                </a:lnTo>
                <a:cubicBezTo>
                  <a:pt x="0" y="88945"/>
                  <a:pt x="88945" y="0"/>
                  <a:pt x="198665" y="0"/>
                </a:cubicBezTo>
                <a:close/>
              </a:path>
            </a:pathLst>
          </a:custGeom>
          <a:solidFill>
            <a:schemeClr val="accent5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182880" tIns="54864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C962449E-08AD-0CB5-67B8-EA4785E33D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6058" y="2128231"/>
            <a:ext cx="1495838" cy="6342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003582C-F75E-CD20-4F02-EFCA9EEC2B92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9512784" y="2441113"/>
            <a:ext cx="1998247" cy="2962729"/>
          </a:xfrm>
          <a:custGeom>
            <a:avLst/>
            <a:gdLst>
              <a:gd name="connsiteX0" fmla="*/ 198665 w 1998247"/>
              <a:gd name="connsiteY0" fmla="*/ 0 h 2962729"/>
              <a:gd name="connsiteX1" fmla="*/ 1801585 w 1998247"/>
              <a:gd name="connsiteY1" fmla="*/ 0 h 2962729"/>
              <a:gd name="connsiteX2" fmla="*/ 1996214 w 1998247"/>
              <a:gd name="connsiteY2" fmla="*/ 158627 h 2962729"/>
              <a:gd name="connsiteX3" fmla="*/ 1998247 w 1998247"/>
              <a:gd name="connsiteY3" fmla="*/ 178796 h 2962729"/>
              <a:gd name="connsiteX4" fmla="*/ 1998247 w 1998247"/>
              <a:gd name="connsiteY4" fmla="*/ 2783943 h 2962729"/>
              <a:gd name="connsiteX5" fmla="*/ 1996214 w 1998247"/>
              <a:gd name="connsiteY5" fmla="*/ 2804111 h 2962729"/>
              <a:gd name="connsiteX6" fmla="*/ 1878915 w 1998247"/>
              <a:gd name="connsiteY6" fmla="*/ 2947126 h 2962729"/>
              <a:gd name="connsiteX7" fmla="*/ 1801630 w 1998247"/>
              <a:gd name="connsiteY7" fmla="*/ 2962729 h 2962729"/>
              <a:gd name="connsiteX8" fmla="*/ 198620 w 1998247"/>
              <a:gd name="connsiteY8" fmla="*/ 2962729 h 2962729"/>
              <a:gd name="connsiteX9" fmla="*/ 121336 w 1998247"/>
              <a:gd name="connsiteY9" fmla="*/ 2947126 h 2962729"/>
              <a:gd name="connsiteX10" fmla="*/ 0 w 1998247"/>
              <a:gd name="connsiteY10" fmla="*/ 2764073 h 2962729"/>
              <a:gd name="connsiteX11" fmla="*/ 0 w 1998247"/>
              <a:gd name="connsiteY11" fmla="*/ 198665 h 2962729"/>
              <a:gd name="connsiteX12" fmla="*/ 198665 w 1998247"/>
              <a:gd name="connsiteY12" fmla="*/ 0 h 296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8247" h="2962729">
                <a:moveTo>
                  <a:pt x="198665" y="0"/>
                </a:moveTo>
                <a:lnTo>
                  <a:pt x="1801585" y="0"/>
                </a:lnTo>
                <a:cubicBezTo>
                  <a:pt x="1897590" y="0"/>
                  <a:pt x="1977689" y="68099"/>
                  <a:pt x="1996214" y="158627"/>
                </a:cubicBezTo>
                <a:lnTo>
                  <a:pt x="1998247" y="178796"/>
                </a:lnTo>
                <a:lnTo>
                  <a:pt x="1998247" y="2783943"/>
                </a:lnTo>
                <a:lnTo>
                  <a:pt x="1996214" y="2804111"/>
                </a:lnTo>
                <a:cubicBezTo>
                  <a:pt x="1982982" y="2868774"/>
                  <a:pt x="1938334" y="2921994"/>
                  <a:pt x="1878915" y="2947126"/>
                </a:cubicBezTo>
                <a:lnTo>
                  <a:pt x="1801630" y="2962729"/>
                </a:lnTo>
                <a:lnTo>
                  <a:pt x="198620" y="2962729"/>
                </a:lnTo>
                <a:lnTo>
                  <a:pt x="121336" y="2947126"/>
                </a:lnTo>
                <a:cubicBezTo>
                  <a:pt x="50032" y="2916967"/>
                  <a:pt x="0" y="2846363"/>
                  <a:pt x="0" y="2764073"/>
                </a:cubicBezTo>
                <a:lnTo>
                  <a:pt x="0" y="198665"/>
                </a:lnTo>
                <a:cubicBezTo>
                  <a:pt x="0" y="88945"/>
                  <a:pt x="88945" y="0"/>
                  <a:pt x="198665" y="0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182880" tIns="54864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3">
            <a:extLst>
              <a:ext uri="{FF2B5EF4-FFF2-40B4-BE49-F238E27FC236}">
                <a16:creationId xmlns:a16="http://schemas.microsoft.com/office/drawing/2014/main" id="{3D601213-17F5-E4AE-F526-0BBEA5FA72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64990" y="2128231"/>
            <a:ext cx="1495838" cy="6342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1D9DB4-A2C6-6EAB-242F-1F350808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F5BAA4-1353-D208-C538-1741DABBF984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F2DEEB0-72FF-C131-7DC9-5E07D581D4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 descr="Full battery with solid fill">
              <a:extLst>
                <a:ext uri="{FF2B5EF4-FFF2-40B4-BE49-F238E27FC236}">
                  <a16:creationId xmlns:a16="http://schemas.microsoft.com/office/drawing/2014/main" id="{2C8A09D7-8F42-0D07-A8BA-E5B50617A5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9" name="Graphic 18" descr="Volume with solid fill">
              <a:extLst>
                <a:ext uri="{FF2B5EF4-FFF2-40B4-BE49-F238E27FC236}">
                  <a16:creationId xmlns:a16="http://schemas.microsoft.com/office/drawing/2014/main" id="{60A6BEBB-8A4F-7171-5F76-E14F1E8EBC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20" name="Graphic 19" descr="Wi-Fi with solid fill">
              <a:extLst>
                <a:ext uri="{FF2B5EF4-FFF2-40B4-BE49-F238E27FC236}">
                  <a16:creationId xmlns:a16="http://schemas.microsoft.com/office/drawing/2014/main" id="{B21282E8-D84E-6CD2-FC71-9CA97307E8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CF2B8259-F701-FE78-0F5D-D3CC691942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21E106A-FBB4-2748-B689-74AF14246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D40CD771-3B55-4F71-A412-F2B875D7B621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6FA6E0A-7B20-622E-D46A-FA44A1C84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91926C-A6C6-87EF-18D8-29BF97058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1BA496-0B27-233E-CEBB-5228D2A06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FB74C19-C391-9DA4-F7F5-034ED92A314E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8BE54B3-1B7B-483A-E9AD-54585B9DE3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 descr="Full battery with solid fill">
              <a:extLst>
                <a:ext uri="{FF2B5EF4-FFF2-40B4-BE49-F238E27FC236}">
                  <a16:creationId xmlns:a16="http://schemas.microsoft.com/office/drawing/2014/main" id="{B760295F-1204-4F59-F94C-6EC65937E0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5" name="Graphic 14" descr="Volume with solid fill">
              <a:extLst>
                <a:ext uri="{FF2B5EF4-FFF2-40B4-BE49-F238E27FC236}">
                  <a16:creationId xmlns:a16="http://schemas.microsoft.com/office/drawing/2014/main" id="{A94C417A-6D08-0ED4-2259-7F3B549454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6" name="Graphic 15" descr="Wi-Fi with solid fill">
              <a:extLst>
                <a:ext uri="{FF2B5EF4-FFF2-40B4-BE49-F238E27FC236}">
                  <a16:creationId xmlns:a16="http://schemas.microsoft.com/office/drawing/2014/main" id="{86CA49D4-EA43-9D6B-EFF9-4D332CCCF3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DF1F6004-DBBD-4DDD-50A7-042ADCE45E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2951DA-8807-B869-B5DE-E4582045B4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2706" y="1948622"/>
            <a:ext cx="10446589" cy="37965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72F13704-6B26-527B-D004-677D0AF2CB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581EF9A-835F-7C74-1B1F-4A147FFD1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DD565FA3-C3AD-4028-B5DD-84D9CECFBB89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5201CA-720C-C94E-704C-3EB52218E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9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8C0CBA-8047-9A58-8E86-C016899CE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C407D77-30AA-0D90-2AE8-8C9070263F84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E5B31AA-F69F-60A6-4684-B0EDDE516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Graphic 6" descr="Full battery with solid fill">
              <a:extLst>
                <a:ext uri="{FF2B5EF4-FFF2-40B4-BE49-F238E27FC236}">
                  <a16:creationId xmlns:a16="http://schemas.microsoft.com/office/drawing/2014/main" id="{DF6F3E04-087A-7A2F-C307-9673D735AB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2" name="Graphic 11" descr="Volume with solid fill">
              <a:extLst>
                <a:ext uri="{FF2B5EF4-FFF2-40B4-BE49-F238E27FC236}">
                  <a16:creationId xmlns:a16="http://schemas.microsoft.com/office/drawing/2014/main" id="{01E483B7-B287-CA93-8CE9-5DFADB6C03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3" name="Graphic 12" descr="Wi-Fi with solid fill">
              <a:extLst>
                <a:ext uri="{FF2B5EF4-FFF2-40B4-BE49-F238E27FC236}">
                  <a16:creationId xmlns:a16="http://schemas.microsoft.com/office/drawing/2014/main" id="{2BC21A67-1B84-ECAF-13EB-E2EFE45A6F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5C7A3EAC-BBB0-DF8F-8486-0B8A0E1F6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3119773-CC31-C8A2-C721-85A1F042CD0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1350" y="2452786"/>
            <a:ext cx="5314950" cy="3031280"/>
          </a:xfrm>
          <a:custGeom>
            <a:avLst/>
            <a:gdLst>
              <a:gd name="connsiteX0" fmla="*/ 301067 w 5314950"/>
              <a:gd name="connsiteY0" fmla="*/ 0 h 3031280"/>
              <a:gd name="connsiteX1" fmla="*/ 5013883 w 5314950"/>
              <a:gd name="connsiteY1" fmla="*/ 0 h 3031280"/>
              <a:gd name="connsiteX2" fmla="*/ 5314950 w 5314950"/>
              <a:gd name="connsiteY2" fmla="*/ 301067 h 3031280"/>
              <a:gd name="connsiteX3" fmla="*/ 5314950 w 5314950"/>
              <a:gd name="connsiteY3" fmla="*/ 2730214 h 3031280"/>
              <a:gd name="connsiteX4" fmla="*/ 5074559 w 5314950"/>
              <a:gd name="connsiteY4" fmla="*/ 3025165 h 3031280"/>
              <a:gd name="connsiteX5" fmla="*/ 5013893 w 5314950"/>
              <a:gd name="connsiteY5" fmla="*/ 3031280 h 3031280"/>
              <a:gd name="connsiteX6" fmla="*/ 301057 w 5314950"/>
              <a:gd name="connsiteY6" fmla="*/ 3031280 h 3031280"/>
              <a:gd name="connsiteX7" fmla="*/ 240392 w 5314950"/>
              <a:gd name="connsiteY7" fmla="*/ 3025165 h 3031280"/>
              <a:gd name="connsiteX8" fmla="*/ 0 w 5314950"/>
              <a:gd name="connsiteY8" fmla="*/ 2730214 h 3031280"/>
              <a:gd name="connsiteX9" fmla="*/ 0 w 5314950"/>
              <a:gd name="connsiteY9" fmla="*/ 301067 h 3031280"/>
              <a:gd name="connsiteX10" fmla="*/ 301067 w 5314950"/>
              <a:gd name="connsiteY10" fmla="*/ 0 h 303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14950" h="3031280">
                <a:moveTo>
                  <a:pt x="301067" y="0"/>
                </a:moveTo>
                <a:lnTo>
                  <a:pt x="5013883" y="0"/>
                </a:lnTo>
                <a:cubicBezTo>
                  <a:pt x="5180158" y="0"/>
                  <a:pt x="5314950" y="134792"/>
                  <a:pt x="5314950" y="301067"/>
                </a:cubicBezTo>
                <a:lnTo>
                  <a:pt x="5314950" y="2730214"/>
                </a:lnTo>
                <a:cubicBezTo>
                  <a:pt x="5314950" y="2875705"/>
                  <a:pt x="5211750" y="2997091"/>
                  <a:pt x="5074559" y="3025165"/>
                </a:cubicBezTo>
                <a:lnTo>
                  <a:pt x="5013893" y="3031280"/>
                </a:lnTo>
                <a:lnTo>
                  <a:pt x="301057" y="3031280"/>
                </a:lnTo>
                <a:lnTo>
                  <a:pt x="240392" y="3025165"/>
                </a:lnTo>
                <a:cubicBezTo>
                  <a:pt x="103200" y="2997091"/>
                  <a:pt x="0" y="2875705"/>
                  <a:pt x="0" y="2730214"/>
                </a:cubicBezTo>
                <a:lnTo>
                  <a:pt x="0" y="301067"/>
                </a:lnTo>
                <a:cubicBezTo>
                  <a:pt x="0" y="134792"/>
                  <a:pt x="134792" y="0"/>
                  <a:pt x="301067" y="0"/>
                </a:cubicBezTo>
                <a:close/>
              </a:path>
            </a:pathLst>
          </a:custGeom>
          <a:solidFill>
            <a:schemeClr val="accent5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 marL="228600" indent="-228600">
              <a:lnSpc>
                <a:spcPts val="1900"/>
              </a:lnSpc>
              <a:defRPr sz="1400"/>
            </a:lvl1pPr>
            <a:lvl2pPr marL="457200">
              <a:lnSpc>
                <a:spcPts val="1900"/>
              </a:lnSpc>
              <a:defRPr sz="1400"/>
            </a:lvl2pPr>
            <a:lvl3pPr marL="685800">
              <a:lnSpc>
                <a:spcPts val="1900"/>
              </a:lnSpc>
              <a:defRPr sz="1400"/>
            </a:lvl3pPr>
            <a:lvl4pPr marL="914400">
              <a:lnSpc>
                <a:spcPts val="1900"/>
              </a:lnSpc>
              <a:defRPr sz="1400"/>
            </a:lvl4pPr>
            <a:lvl5pPr marL="1143000">
              <a:lnSpc>
                <a:spcPts val="19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697EAF0-E750-4BB3-C759-C809BEA2A2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8999" y="2139906"/>
            <a:ext cx="3536333" cy="6342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CBF6C9-E5E7-8753-5B13-9C739F188175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35702" y="2452786"/>
            <a:ext cx="5312664" cy="3031281"/>
          </a:xfrm>
          <a:custGeom>
            <a:avLst/>
            <a:gdLst>
              <a:gd name="connsiteX0" fmla="*/ 301067 w 5312664"/>
              <a:gd name="connsiteY0" fmla="*/ 0 h 3031281"/>
              <a:gd name="connsiteX1" fmla="*/ 5011597 w 5312664"/>
              <a:gd name="connsiteY1" fmla="*/ 0 h 3031281"/>
              <a:gd name="connsiteX2" fmla="*/ 5312664 w 5312664"/>
              <a:gd name="connsiteY2" fmla="*/ 301067 h 3031281"/>
              <a:gd name="connsiteX3" fmla="*/ 5312664 w 5312664"/>
              <a:gd name="connsiteY3" fmla="*/ 2730214 h 3031281"/>
              <a:gd name="connsiteX4" fmla="*/ 5011597 w 5312664"/>
              <a:gd name="connsiteY4" fmla="*/ 3031281 h 3031281"/>
              <a:gd name="connsiteX5" fmla="*/ 301067 w 5312664"/>
              <a:gd name="connsiteY5" fmla="*/ 3031281 h 3031281"/>
              <a:gd name="connsiteX6" fmla="*/ 0 w 5312664"/>
              <a:gd name="connsiteY6" fmla="*/ 2730214 h 3031281"/>
              <a:gd name="connsiteX7" fmla="*/ 0 w 5312664"/>
              <a:gd name="connsiteY7" fmla="*/ 301067 h 3031281"/>
              <a:gd name="connsiteX8" fmla="*/ 301067 w 5312664"/>
              <a:gd name="connsiteY8" fmla="*/ 0 h 3031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12664" h="3031281">
                <a:moveTo>
                  <a:pt x="301067" y="0"/>
                </a:moveTo>
                <a:lnTo>
                  <a:pt x="5011597" y="0"/>
                </a:lnTo>
                <a:cubicBezTo>
                  <a:pt x="5177872" y="0"/>
                  <a:pt x="5312664" y="134792"/>
                  <a:pt x="5312664" y="301067"/>
                </a:cubicBezTo>
                <a:lnTo>
                  <a:pt x="5312664" y="2730214"/>
                </a:lnTo>
                <a:cubicBezTo>
                  <a:pt x="5312664" y="2896489"/>
                  <a:pt x="5177872" y="3031281"/>
                  <a:pt x="5011597" y="3031281"/>
                </a:cubicBezTo>
                <a:lnTo>
                  <a:pt x="301067" y="3031281"/>
                </a:lnTo>
                <a:cubicBezTo>
                  <a:pt x="134792" y="3031281"/>
                  <a:pt x="0" y="2896489"/>
                  <a:pt x="0" y="2730214"/>
                </a:cubicBezTo>
                <a:lnTo>
                  <a:pt x="0" y="301067"/>
                </a:lnTo>
                <a:cubicBezTo>
                  <a:pt x="0" y="134792"/>
                  <a:pt x="134792" y="0"/>
                  <a:pt x="301067" y="0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 marL="228600" indent="-228600">
              <a:lnSpc>
                <a:spcPts val="1900"/>
              </a:lnSpc>
              <a:defRPr sz="1400"/>
            </a:lvl1pPr>
            <a:lvl2pPr marL="457200">
              <a:lnSpc>
                <a:spcPts val="1900"/>
              </a:lnSpc>
              <a:defRPr sz="1400"/>
            </a:lvl2pPr>
            <a:lvl3pPr marL="685800">
              <a:lnSpc>
                <a:spcPts val="1900"/>
              </a:lnSpc>
              <a:defRPr sz="1400"/>
            </a:lvl3pPr>
            <a:lvl4pPr marL="914400">
              <a:lnSpc>
                <a:spcPts val="1900"/>
              </a:lnSpc>
              <a:defRPr sz="1400"/>
            </a:lvl4pPr>
            <a:lvl5pPr marL="1143000">
              <a:lnSpc>
                <a:spcPts val="19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38E7CF1-55D5-B194-D96A-5444FAE5AC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2843" y="2139906"/>
            <a:ext cx="3537000" cy="6342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4F070B2E-671C-468D-2100-4D02A68693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56A5357-ABE2-22E4-70F5-27A8026AB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3BD4ADB0-2200-4ADA-8C14-3FC7CEFC81F7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B52D398-D9B8-D702-6EC6-5A87D7B06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37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3119773-CC31-C8A2-C721-85A1F042CD0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1350" y="2452786"/>
            <a:ext cx="5314950" cy="3031280"/>
          </a:xfrm>
          <a:custGeom>
            <a:avLst/>
            <a:gdLst>
              <a:gd name="connsiteX0" fmla="*/ 301067 w 5314950"/>
              <a:gd name="connsiteY0" fmla="*/ 0 h 3031280"/>
              <a:gd name="connsiteX1" fmla="*/ 5013883 w 5314950"/>
              <a:gd name="connsiteY1" fmla="*/ 0 h 3031280"/>
              <a:gd name="connsiteX2" fmla="*/ 5314950 w 5314950"/>
              <a:gd name="connsiteY2" fmla="*/ 301067 h 3031280"/>
              <a:gd name="connsiteX3" fmla="*/ 5314950 w 5314950"/>
              <a:gd name="connsiteY3" fmla="*/ 2730214 h 3031280"/>
              <a:gd name="connsiteX4" fmla="*/ 5074559 w 5314950"/>
              <a:gd name="connsiteY4" fmla="*/ 3025165 h 3031280"/>
              <a:gd name="connsiteX5" fmla="*/ 5013893 w 5314950"/>
              <a:gd name="connsiteY5" fmla="*/ 3031280 h 3031280"/>
              <a:gd name="connsiteX6" fmla="*/ 301057 w 5314950"/>
              <a:gd name="connsiteY6" fmla="*/ 3031280 h 3031280"/>
              <a:gd name="connsiteX7" fmla="*/ 240392 w 5314950"/>
              <a:gd name="connsiteY7" fmla="*/ 3025165 h 3031280"/>
              <a:gd name="connsiteX8" fmla="*/ 0 w 5314950"/>
              <a:gd name="connsiteY8" fmla="*/ 2730214 h 3031280"/>
              <a:gd name="connsiteX9" fmla="*/ 0 w 5314950"/>
              <a:gd name="connsiteY9" fmla="*/ 301067 h 3031280"/>
              <a:gd name="connsiteX10" fmla="*/ 301067 w 5314950"/>
              <a:gd name="connsiteY10" fmla="*/ 0 h 303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14950" h="3031280">
                <a:moveTo>
                  <a:pt x="301067" y="0"/>
                </a:moveTo>
                <a:lnTo>
                  <a:pt x="5013883" y="0"/>
                </a:lnTo>
                <a:cubicBezTo>
                  <a:pt x="5180158" y="0"/>
                  <a:pt x="5314950" y="134792"/>
                  <a:pt x="5314950" y="301067"/>
                </a:cubicBezTo>
                <a:lnTo>
                  <a:pt x="5314950" y="2730214"/>
                </a:lnTo>
                <a:cubicBezTo>
                  <a:pt x="5314950" y="2875705"/>
                  <a:pt x="5211750" y="2997091"/>
                  <a:pt x="5074559" y="3025165"/>
                </a:cubicBezTo>
                <a:lnTo>
                  <a:pt x="5013893" y="3031280"/>
                </a:lnTo>
                <a:lnTo>
                  <a:pt x="301057" y="3031280"/>
                </a:lnTo>
                <a:lnTo>
                  <a:pt x="240392" y="3025165"/>
                </a:lnTo>
                <a:cubicBezTo>
                  <a:pt x="103200" y="2997091"/>
                  <a:pt x="0" y="2875705"/>
                  <a:pt x="0" y="2730214"/>
                </a:cubicBezTo>
                <a:lnTo>
                  <a:pt x="0" y="301067"/>
                </a:lnTo>
                <a:cubicBezTo>
                  <a:pt x="0" y="134792"/>
                  <a:pt x="134792" y="0"/>
                  <a:pt x="301067" y="0"/>
                </a:cubicBezTo>
                <a:close/>
              </a:path>
            </a:pathLst>
          </a:custGeom>
          <a:solidFill>
            <a:schemeClr val="accent5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 marL="228600" indent="-228600">
              <a:lnSpc>
                <a:spcPts val="1900"/>
              </a:lnSpc>
              <a:defRPr sz="1400"/>
            </a:lvl1pPr>
            <a:lvl2pPr marL="457200">
              <a:lnSpc>
                <a:spcPts val="1900"/>
              </a:lnSpc>
              <a:defRPr sz="1400"/>
            </a:lvl2pPr>
            <a:lvl3pPr marL="685800">
              <a:lnSpc>
                <a:spcPts val="1900"/>
              </a:lnSpc>
              <a:defRPr sz="1400"/>
            </a:lvl3pPr>
            <a:lvl4pPr marL="914400">
              <a:lnSpc>
                <a:spcPts val="1900"/>
              </a:lnSpc>
              <a:defRPr sz="1400"/>
            </a:lvl4pPr>
            <a:lvl5pPr marL="1143000">
              <a:lnSpc>
                <a:spcPts val="19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CBF6C9-E5E7-8753-5B13-9C739F188175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35702" y="2452786"/>
            <a:ext cx="5312664" cy="3031281"/>
          </a:xfrm>
          <a:custGeom>
            <a:avLst/>
            <a:gdLst>
              <a:gd name="connsiteX0" fmla="*/ 301067 w 5312664"/>
              <a:gd name="connsiteY0" fmla="*/ 0 h 3031281"/>
              <a:gd name="connsiteX1" fmla="*/ 5011597 w 5312664"/>
              <a:gd name="connsiteY1" fmla="*/ 0 h 3031281"/>
              <a:gd name="connsiteX2" fmla="*/ 5312664 w 5312664"/>
              <a:gd name="connsiteY2" fmla="*/ 301067 h 3031281"/>
              <a:gd name="connsiteX3" fmla="*/ 5312664 w 5312664"/>
              <a:gd name="connsiteY3" fmla="*/ 2730214 h 3031281"/>
              <a:gd name="connsiteX4" fmla="*/ 5011597 w 5312664"/>
              <a:gd name="connsiteY4" fmla="*/ 3031281 h 3031281"/>
              <a:gd name="connsiteX5" fmla="*/ 301067 w 5312664"/>
              <a:gd name="connsiteY5" fmla="*/ 3031281 h 3031281"/>
              <a:gd name="connsiteX6" fmla="*/ 0 w 5312664"/>
              <a:gd name="connsiteY6" fmla="*/ 2730214 h 3031281"/>
              <a:gd name="connsiteX7" fmla="*/ 0 w 5312664"/>
              <a:gd name="connsiteY7" fmla="*/ 301067 h 3031281"/>
              <a:gd name="connsiteX8" fmla="*/ 301067 w 5312664"/>
              <a:gd name="connsiteY8" fmla="*/ 0 h 3031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12664" h="3031281">
                <a:moveTo>
                  <a:pt x="301067" y="0"/>
                </a:moveTo>
                <a:lnTo>
                  <a:pt x="5011597" y="0"/>
                </a:lnTo>
                <a:cubicBezTo>
                  <a:pt x="5177872" y="0"/>
                  <a:pt x="5312664" y="134792"/>
                  <a:pt x="5312664" y="301067"/>
                </a:cubicBezTo>
                <a:lnTo>
                  <a:pt x="5312664" y="2730214"/>
                </a:lnTo>
                <a:cubicBezTo>
                  <a:pt x="5312664" y="2896489"/>
                  <a:pt x="5177872" y="3031281"/>
                  <a:pt x="5011597" y="3031281"/>
                </a:cubicBezTo>
                <a:lnTo>
                  <a:pt x="301067" y="3031281"/>
                </a:lnTo>
                <a:cubicBezTo>
                  <a:pt x="134792" y="3031281"/>
                  <a:pt x="0" y="2896489"/>
                  <a:pt x="0" y="2730214"/>
                </a:cubicBezTo>
                <a:lnTo>
                  <a:pt x="0" y="301067"/>
                </a:lnTo>
                <a:cubicBezTo>
                  <a:pt x="0" y="134792"/>
                  <a:pt x="134792" y="0"/>
                  <a:pt x="301067" y="0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 marL="228600" indent="-228600">
              <a:lnSpc>
                <a:spcPts val="1900"/>
              </a:lnSpc>
              <a:defRPr sz="1400"/>
            </a:lvl1pPr>
            <a:lvl2pPr marL="457200">
              <a:lnSpc>
                <a:spcPts val="1900"/>
              </a:lnSpc>
              <a:defRPr sz="1400"/>
            </a:lvl2pPr>
            <a:lvl3pPr marL="685800">
              <a:lnSpc>
                <a:spcPts val="1900"/>
              </a:lnSpc>
              <a:defRPr sz="1400"/>
            </a:lvl3pPr>
            <a:lvl4pPr marL="914400">
              <a:lnSpc>
                <a:spcPts val="1900"/>
              </a:lnSpc>
              <a:defRPr sz="1400"/>
            </a:lvl4pPr>
            <a:lvl5pPr marL="1143000">
              <a:lnSpc>
                <a:spcPts val="19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8C0CBA-8047-9A58-8E86-C016899CE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C407D77-30AA-0D90-2AE8-8C9070263F84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E5B31AA-F69F-60A6-4684-B0EDDE516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Graphic 6" descr="Full battery with solid fill">
              <a:extLst>
                <a:ext uri="{FF2B5EF4-FFF2-40B4-BE49-F238E27FC236}">
                  <a16:creationId xmlns:a16="http://schemas.microsoft.com/office/drawing/2014/main" id="{DF6F3E04-087A-7A2F-C307-9673D735AB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2" name="Graphic 11" descr="Volume with solid fill">
              <a:extLst>
                <a:ext uri="{FF2B5EF4-FFF2-40B4-BE49-F238E27FC236}">
                  <a16:creationId xmlns:a16="http://schemas.microsoft.com/office/drawing/2014/main" id="{01E483B7-B287-CA93-8CE9-5DFADB6C03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3" name="Graphic 12" descr="Wi-Fi with solid fill">
              <a:extLst>
                <a:ext uri="{FF2B5EF4-FFF2-40B4-BE49-F238E27FC236}">
                  <a16:creationId xmlns:a16="http://schemas.microsoft.com/office/drawing/2014/main" id="{2BC21A67-1B84-ECAF-13EB-E2EFE45A6F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4F070B2E-671C-468D-2100-4D02A68693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56A5357-ABE2-22E4-70F5-27A8026AB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3CD0E6B3-1484-43A7-852A-7CEAE8B79EC0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B52D398-D9B8-D702-6EC6-5A87D7B06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7A3EAC-BBB0-DF8F-8486-0B8A0E1F6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40649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969507"/>
            <a:ext cx="5378450" cy="1983349"/>
          </a:xfrm>
        </p:spPr>
        <p:txBody>
          <a:bodyPr anchor="ctr" anchorCtr="0"/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54F7BB57-5CD3-A79F-F808-2DC9CC5612C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5702" y="969509"/>
            <a:ext cx="5312664" cy="1983348"/>
          </a:xfrm>
          <a:custGeom>
            <a:avLst/>
            <a:gdLst>
              <a:gd name="connsiteX0" fmla="*/ 196986 w 5312664"/>
              <a:gd name="connsiteY0" fmla="*/ 0 h 1983348"/>
              <a:gd name="connsiteX1" fmla="*/ 5116186 w 5312664"/>
              <a:gd name="connsiteY1" fmla="*/ 0 h 1983348"/>
              <a:gd name="connsiteX2" fmla="*/ 5297692 w 5312664"/>
              <a:gd name="connsiteY2" fmla="*/ 120310 h 1983348"/>
              <a:gd name="connsiteX3" fmla="*/ 5312664 w 5312664"/>
              <a:gd name="connsiteY3" fmla="*/ 194470 h 1983348"/>
              <a:gd name="connsiteX4" fmla="*/ 5312664 w 5312664"/>
              <a:gd name="connsiteY4" fmla="*/ 1788878 h 1983348"/>
              <a:gd name="connsiteX5" fmla="*/ 5297692 w 5312664"/>
              <a:gd name="connsiteY5" fmla="*/ 1863038 h 1983348"/>
              <a:gd name="connsiteX6" fmla="*/ 5116186 w 5312664"/>
              <a:gd name="connsiteY6" fmla="*/ 1983348 h 1983348"/>
              <a:gd name="connsiteX7" fmla="*/ 196986 w 5312664"/>
              <a:gd name="connsiteY7" fmla="*/ 1983348 h 1983348"/>
              <a:gd name="connsiteX8" fmla="*/ 0 w 5312664"/>
              <a:gd name="connsiteY8" fmla="*/ 1786362 h 1983348"/>
              <a:gd name="connsiteX9" fmla="*/ 0 w 5312664"/>
              <a:gd name="connsiteY9" fmla="*/ 196986 h 1983348"/>
              <a:gd name="connsiteX10" fmla="*/ 196986 w 5312664"/>
              <a:gd name="connsiteY10" fmla="*/ 0 h 1983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12664" h="1983348">
                <a:moveTo>
                  <a:pt x="196986" y="0"/>
                </a:moveTo>
                <a:lnTo>
                  <a:pt x="5116186" y="0"/>
                </a:lnTo>
                <a:cubicBezTo>
                  <a:pt x="5197780" y="0"/>
                  <a:pt x="5267788" y="49609"/>
                  <a:pt x="5297692" y="120310"/>
                </a:cubicBezTo>
                <a:lnTo>
                  <a:pt x="5312664" y="194470"/>
                </a:lnTo>
                <a:lnTo>
                  <a:pt x="5312664" y="1788878"/>
                </a:lnTo>
                <a:lnTo>
                  <a:pt x="5297692" y="1863038"/>
                </a:lnTo>
                <a:cubicBezTo>
                  <a:pt x="5267788" y="1933739"/>
                  <a:pt x="5197780" y="1983348"/>
                  <a:pt x="5116186" y="1983348"/>
                </a:cubicBezTo>
                <a:lnTo>
                  <a:pt x="196986" y="1983348"/>
                </a:lnTo>
                <a:cubicBezTo>
                  <a:pt x="88194" y="1983348"/>
                  <a:pt x="0" y="1895154"/>
                  <a:pt x="0" y="1786362"/>
                </a:cubicBezTo>
                <a:lnTo>
                  <a:pt x="0" y="196986"/>
                </a:lnTo>
                <a:cubicBezTo>
                  <a:pt x="0" y="88194"/>
                  <a:pt x="88194" y="0"/>
                  <a:pt x="196986" y="0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>
              <a:lnSpc>
                <a:spcPts val="1900"/>
              </a:lnSpc>
              <a:defRPr sz="1400"/>
            </a:lvl1pPr>
            <a:lvl2pPr marL="457200">
              <a:lnSpc>
                <a:spcPct val="100000"/>
              </a:lnSpc>
              <a:defRPr sz="1400"/>
            </a:lvl2pPr>
            <a:lvl3pPr marL="685800">
              <a:lnSpc>
                <a:spcPct val="100000"/>
              </a:lnSpc>
              <a:defRPr sz="1400"/>
            </a:lvl3pPr>
            <a:lvl4pPr marL="9144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71C54F2-4D46-FF0D-0C6C-4FE568D828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9168" y="677066"/>
            <a:ext cx="2686582" cy="6342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lIns="0" tIns="137160" rIns="0"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20E40C76-4E59-30C5-0D54-2F0504C8360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1350" y="3546026"/>
            <a:ext cx="5287268" cy="1983348"/>
          </a:xfrm>
          <a:custGeom>
            <a:avLst/>
            <a:gdLst>
              <a:gd name="connsiteX0" fmla="*/ 196986 w 5287268"/>
              <a:gd name="connsiteY0" fmla="*/ 0 h 1983348"/>
              <a:gd name="connsiteX1" fmla="*/ 5117964 w 5287268"/>
              <a:gd name="connsiteY1" fmla="*/ 0 h 1983348"/>
              <a:gd name="connsiteX2" fmla="*/ 5257254 w 5287268"/>
              <a:gd name="connsiteY2" fmla="*/ 57696 h 1983348"/>
              <a:gd name="connsiteX3" fmla="*/ 5287268 w 5287268"/>
              <a:gd name="connsiteY3" fmla="*/ 102213 h 1983348"/>
              <a:gd name="connsiteX4" fmla="*/ 5287268 w 5287268"/>
              <a:gd name="connsiteY4" fmla="*/ 1881136 h 1983348"/>
              <a:gd name="connsiteX5" fmla="*/ 5257254 w 5287268"/>
              <a:gd name="connsiteY5" fmla="*/ 1925652 h 1983348"/>
              <a:gd name="connsiteX6" fmla="*/ 5117964 w 5287268"/>
              <a:gd name="connsiteY6" fmla="*/ 1983348 h 1983348"/>
              <a:gd name="connsiteX7" fmla="*/ 196986 w 5287268"/>
              <a:gd name="connsiteY7" fmla="*/ 1983348 h 1983348"/>
              <a:gd name="connsiteX8" fmla="*/ 0 w 5287268"/>
              <a:gd name="connsiteY8" fmla="*/ 1786362 h 1983348"/>
              <a:gd name="connsiteX9" fmla="*/ 0 w 5287268"/>
              <a:gd name="connsiteY9" fmla="*/ 196986 h 1983348"/>
              <a:gd name="connsiteX10" fmla="*/ 196986 w 5287268"/>
              <a:gd name="connsiteY10" fmla="*/ 0 h 1983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7268" h="1983348">
                <a:moveTo>
                  <a:pt x="196986" y="0"/>
                </a:moveTo>
                <a:lnTo>
                  <a:pt x="5117964" y="0"/>
                </a:lnTo>
                <a:cubicBezTo>
                  <a:pt x="5172360" y="0"/>
                  <a:pt x="5221607" y="22049"/>
                  <a:pt x="5257254" y="57696"/>
                </a:cubicBezTo>
                <a:lnTo>
                  <a:pt x="5287268" y="102213"/>
                </a:lnTo>
                <a:lnTo>
                  <a:pt x="5287268" y="1881136"/>
                </a:lnTo>
                <a:lnTo>
                  <a:pt x="5257254" y="1925652"/>
                </a:lnTo>
                <a:cubicBezTo>
                  <a:pt x="5221607" y="1961300"/>
                  <a:pt x="5172360" y="1983348"/>
                  <a:pt x="5117964" y="1983348"/>
                </a:cubicBezTo>
                <a:lnTo>
                  <a:pt x="196986" y="1983348"/>
                </a:lnTo>
                <a:cubicBezTo>
                  <a:pt x="88194" y="1983348"/>
                  <a:pt x="0" y="1895154"/>
                  <a:pt x="0" y="1786362"/>
                </a:cubicBezTo>
                <a:lnTo>
                  <a:pt x="0" y="196986"/>
                </a:lnTo>
                <a:cubicBezTo>
                  <a:pt x="0" y="88194"/>
                  <a:pt x="88194" y="0"/>
                  <a:pt x="196986" y="0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>
              <a:lnSpc>
                <a:spcPts val="1900"/>
              </a:lnSpc>
              <a:defRPr sz="1400"/>
            </a:lvl1pPr>
            <a:lvl2pPr marL="457200">
              <a:lnSpc>
                <a:spcPts val="1900"/>
              </a:lnSpc>
              <a:defRPr sz="1400"/>
            </a:lvl2pPr>
            <a:lvl3pPr marL="685800">
              <a:lnSpc>
                <a:spcPts val="1900"/>
              </a:lnSpc>
              <a:defRPr sz="1400"/>
            </a:lvl3pPr>
            <a:lvl4pPr marL="914400">
              <a:lnSpc>
                <a:spcPts val="1900"/>
              </a:lnSpc>
              <a:defRPr sz="1400"/>
            </a:lvl4pPr>
            <a:lvl5pPr>
              <a:lnSpc>
                <a:spcPts val="19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697EAF0-E750-4BB3-C759-C809BEA2A2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9000" y="3223417"/>
            <a:ext cx="2692398" cy="6342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0D541B2-EC8B-F29C-E608-C4CF5AB67DD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35702" y="3546026"/>
            <a:ext cx="5312664" cy="1983348"/>
          </a:xfrm>
          <a:custGeom>
            <a:avLst/>
            <a:gdLst>
              <a:gd name="connsiteX0" fmla="*/ 196986 w 5312664"/>
              <a:gd name="connsiteY0" fmla="*/ 0 h 1983348"/>
              <a:gd name="connsiteX1" fmla="*/ 5115678 w 5312664"/>
              <a:gd name="connsiteY1" fmla="*/ 0 h 1983348"/>
              <a:gd name="connsiteX2" fmla="*/ 5312664 w 5312664"/>
              <a:gd name="connsiteY2" fmla="*/ 196986 h 1983348"/>
              <a:gd name="connsiteX3" fmla="*/ 5312664 w 5312664"/>
              <a:gd name="connsiteY3" fmla="*/ 1786362 h 1983348"/>
              <a:gd name="connsiteX4" fmla="*/ 5115678 w 5312664"/>
              <a:gd name="connsiteY4" fmla="*/ 1983348 h 1983348"/>
              <a:gd name="connsiteX5" fmla="*/ 196986 w 5312664"/>
              <a:gd name="connsiteY5" fmla="*/ 1983348 h 1983348"/>
              <a:gd name="connsiteX6" fmla="*/ 0 w 5312664"/>
              <a:gd name="connsiteY6" fmla="*/ 1786362 h 1983348"/>
              <a:gd name="connsiteX7" fmla="*/ 0 w 5312664"/>
              <a:gd name="connsiteY7" fmla="*/ 196986 h 1983348"/>
              <a:gd name="connsiteX8" fmla="*/ 196986 w 5312664"/>
              <a:gd name="connsiteY8" fmla="*/ 0 h 1983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12664" h="1983348">
                <a:moveTo>
                  <a:pt x="196986" y="0"/>
                </a:moveTo>
                <a:lnTo>
                  <a:pt x="5115678" y="0"/>
                </a:lnTo>
                <a:cubicBezTo>
                  <a:pt x="5224470" y="0"/>
                  <a:pt x="5312664" y="88194"/>
                  <a:pt x="5312664" y="196986"/>
                </a:cubicBezTo>
                <a:lnTo>
                  <a:pt x="5312664" y="1786362"/>
                </a:lnTo>
                <a:cubicBezTo>
                  <a:pt x="5312664" y="1895154"/>
                  <a:pt x="5224470" y="1983348"/>
                  <a:pt x="5115678" y="1983348"/>
                </a:cubicBezTo>
                <a:lnTo>
                  <a:pt x="196986" y="1983348"/>
                </a:lnTo>
                <a:cubicBezTo>
                  <a:pt x="88194" y="1983348"/>
                  <a:pt x="0" y="1895154"/>
                  <a:pt x="0" y="1786362"/>
                </a:cubicBezTo>
                <a:lnTo>
                  <a:pt x="0" y="196986"/>
                </a:lnTo>
                <a:cubicBezTo>
                  <a:pt x="0" y="88194"/>
                  <a:pt x="88194" y="0"/>
                  <a:pt x="196986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 marL="228600" indent="-228600">
              <a:lnSpc>
                <a:spcPts val="1900"/>
              </a:lnSpc>
              <a:defRPr sz="1400"/>
            </a:lvl1pPr>
            <a:lvl2pPr marL="457200">
              <a:lnSpc>
                <a:spcPct val="100000"/>
              </a:lnSpc>
              <a:defRPr sz="1400"/>
            </a:lvl2pPr>
            <a:lvl3pPr marL="685800">
              <a:lnSpc>
                <a:spcPct val="100000"/>
              </a:lnSpc>
              <a:defRPr sz="1400"/>
            </a:lvl3pPr>
            <a:lvl4pPr marL="9144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38E7CF1-55D5-B194-D96A-5444FAE5AC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2844" y="3223417"/>
            <a:ext cx="2692906" cy="6342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txBody>
          <a:bodyPr lIns="0" tIns="137160" rIns="0"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3881-7492-10E6-5C9C-A2678D56A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2D501A-808F-0D70-FD67-B6950DC37AFC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4091CC7-252E-E528-BA10-A56AC2A01D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Full battery with solid fill">
              <a:extLst>
                <a:ext uri="{FF2B5EF4-FFF2-40B4-BE49-F238E27FC236}">
                  <a16:creationId xmlns:a16="http://schemas.microsoft.com/office/drawing/2014/main" id="{04C2D5EC-E9CF-CEE5-2B8B-F240919B85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25" name="Graphic 24" descr="Volume with solid fill">
              <a:extLst>
                <a:ext uri="{FF2B5EF4-FFF2-40B4-BE49-F238E27FC236}">
                  <a16:creationId xmlns:a16="http://schemas.microsoft.com/office/drawing/2014/main" id="{BB15B35C-DFF9-8B5F-9DAB-C1D8FDB77A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26" name="Graphic 25" descr="Wi-Fi with solid fill">
              <a:extLst>
                <a:ext uri="{FF2B5EF4-FFF2-40B4-BE49-F238E27FC236}">
                  <a16:creationId xmlns:a16="http://schemas.microsoft.com/office/drawing/2014/main" id="{1A8D7A37-172A-0E55-8D0B-682029305B2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2BF281BD-7B58-45F2-05FD-9D242BEEB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1B6D55A-3A7F-A7C6-6BF1-DC8471F10481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2BEFEC11-A4AD-4C89-8ACD-8FF27A79E89E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EA3199B-4198-136A-1887-337F6273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843CCD8-E794-3C74-E87F-A4E33B01D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2192000" cy="5165691"/>
            <a:chOff x="0" y="1"/>
            <a:chExt cx="12192000" cy="516569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39D9FB1-9923-8CFE-711E-7264E32B18E6}"/>
                </a:ext>
              </a:extLst>
            </p:cNvPr>
            <p:cNvSpPr/>
            <p:nvPr userDrawn="1"/>
          </p:nvSpPr>
          <p:spPr>
            <a:xfrm>
              <a:off x="8151132" y="1"/>
              <a:ext cx="4040868" cy="2484203"/>
            </a:xfrm>
            <a:custGeom>
              <a:avLst/>
              <a:gdLst>
                <a:gd name="connsiteX0" fmla="*/ 1639501 w 4040868"/>
                <a:gd name="connsiteY0" fmla="*/ 0 h 2484203"/>
                <a:gd name="connsiteX1" fmla="*/ 1927972 w 4040868"/>
                <a:gd name="connsiteY1" fmla="*/ 0 h 2484203"/>
                <a:gd name="connsiteX2" fmla="*/ 1936047 w 4040868"/>
                <a:gd name="connsiteY2" fmla="*/ 69832 h 2484203"/>
                <a:gd name="connsiteX3" fmla="*/ 1871145 w 4040868"/>
                <a:gd name="connsiteY3" fmla="*/ 561938 h 2484203"/>
                <a:gd name="connsiteX4" fmla="*/ 1876589 w 4040868"/>
                <a:gd name="connsiteY4" fmla="*/ 1144624 h 2484203"/>
                <a:gd name="connsiteX5" fmla="*/ 2418931 w 4040868"/>
                <a:gd name="connsiteY5" fmla="*/ 931295 h 2484203"/>
                <a:gd name="connsiteX6" fmla="*/ 3278854 w 4040868"/>
                <a:gd name="connsiteY6" fmla="*/ 718297 h 2484203"/>
                <a:gd name="connsiteX7" fmla="*/ 3403625 w 4040868"/>
                <a:gd name="connsiteY7" fmla="*/ 1595367 h 2484203"/>
                <a:gd name="connsiteX8" fmla="*/ 3409135 w 4040868"/>
                <a:gd name="connsiteY8" fmla="*/ 2178165 h 2484203"/>
                <a:gd name="connsiteX9" fmla="*/ 3951362 w 4040868"/>
                <a:gd name="connsiteY9" fmla="*/ 1964825 h 2484203"/>
                <a:gd name="connsiteX10" fmla="*/ 4040868 w 4040868"/>
                <a:gd name="connsiteY10" fmla="*/ 1907085 h 2484203"/>
                <a:gd name="connsiteX11" fmla="*/ 4040868 w 4040868"/>
                <a:gd name="connsiteY11" fmla="*/ 2245468 h 2484203"/>
                <a:gd name="connsiteX12" fmla="*/ 3897247 w 4040868"/>
                <a:gd name="connsiteY12" fmla="*/ 2338115 h 2484203"/>
                <a:gd name="connsiteX13" fmla="*/ 3250168 w 4040868"/>
                <a:gd name="connsiteY13" fmla="*/ 2413957 h 2484203"/>
                <a:gd name="connsiteX14" fmla="*/ 3125358 w 4040868"/>
                <a:gd name="connsiteY14" fmla="*/ 1536797 h 2484203"/>
                <a:gd name="connsiteX15" fmla="*/ 3119853 w 4040868"/>
                <a:gd name="connsiteY15" fmla="*/ 954065 h 2484203"/>
                <a:gd name="connsiteX16" fmla="*/ 2577517 w 4040868"/>
                <a:gd name="connsiteY16" fmla="*/ 1167400 h 2484203"/>
                <a:gd name="connsiteX17" fmla="*/ 1717591 w 4040868"/>
                <a:gd name="connsiteY17" fmla="*/ 1380395 h 2484203"/>
                <a:gd name="connsiteX18" fmla="*/ 1592853 w 4040868"/>
                <a:gd name="connsiteY18" fmla="*/ 503348 h 2484203"/>
                <a:gd name="connsiteX19" fmla="*/ 1642974 w 4040868"/>
                <a:gd name="connsiteY19" fmla="*/ 8510 h 2484203"/>
                <a:gd name="connsiteX20" fmla="*/ 0 w 4040868"/>
                <a:gd name="connsiteY20" fmla="*/ 0 h 2484203"/>
                <a:gd name="connsiteX21" fmla="*/ 285293 w 4040868"/>
                <a:gd name="connsiteY21" fmla="*/ 0 h 2484203"/>
                <a:gd name="connsiteX22" fmla="*/ 288683 w 4040868"/>
                <a:gd name="connsiteY22" fmla="*/ 23305 h 2484203"/>
                <a:gd name="connsiteX23" fmla="*/ 344260 w 4040868"/>
                <a:gd name="connsiteY23" fmla="*/ 111230 h 2484203"/>
                <a:gd name="connsiteX24" fmla="*/ 728339 w 4040868"/>
                <a:gd name="connsiteY24" fmla="*/ 1794 h 2484203"/>
                <a:gd name="connsiteX25" fmla="*/ 731070 w 4040868"/>
                <a:gd name="connsiteY25" fmla="*/ 0 h 2484203"/>
                <a:gd name="connsiteX26" fmla="*/ 1253365 w 4040868"/>
                <a:gd name="connsiteY26" fmla="*/ 0 h 2484203"/>
                <a:gd name="connsiteX27" fmla="*/ 1203261 w 4040868"/>
                <a:gd name="connsiteY27" fmla="*/ 30014 h 2484203"/>
                <a:gd name="connsiteX28" fmla="*/ 1045098 w 4040868"/>
                <a:gd name="connsiteY28" fmla="*/ 133945 h 2484203"/>
                <a:gd name="connsiteX29" fmla="*/ 185259 w 4040868"/>
                <a:gd name="connsiteY29" fmla="*/ 346999 h 2484203"/>
                <a:gd name="connsiteX30" fmla="*/ 8682 w 4040868"/>
                <a:gd name="connsiteY30" fmla="*/ 75030 h 248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40868" h="2484203">
                  <a:moveTo>
                    <a:pt x="1639501" y="0"/>
                  </a:moveTo>
                  <a:lnTo>
                    <a:pt x="1927972" y="0"/>
                  </a:lnTo>
                  <a:lnTo>
                    <a:pt x="1936047" y="69832"/>
                  </a:lnTo>
                  <a:cubicBezTo>
                    <a:pt x="1941935" y="225592"/>
                    <a:pt x="1905398" y="399199"/>
                    <a:pt x="1871145" y="561938"/>
                  </a:cubicBezTo>
                  <a:cubicBezTo>
                    <a:pt x="1818675" y="811204"/>
                    <a:pt x="1764412" y="1068972"/>
                    <a:pt x="1876589" y="1144624"/>
                  </a:cubicBezTo>
                  <a:cubicBezTo>
                    <a:pt x="1988767" y="1220276"/>
                    <a:pt x="2207469" y="1073404"/>
                    <a:pt x="2418931" y="931295"/>
                  </a:cubicBezTo>
                  <a:cubicBezTo>
                    <a:pt x="2695019" y="745819"/>
                    <a:pt x="3007951" y="535602"/>
                    <a:pt x="3278854" y="718297"/>
                  </a:cubicBezTo>
                  <a:cubicBezTo>
                    <a:pt x="3549759" y="900994"/>
                    <a:pt x="3472126" y="1269896"/>
                    <a:pt x="3403625" y="1595367"/>
                  </a:cubicBezTo>
                  <a:cubicBezTo>
                    <a:pt x="3351132" y="1844684"/>
                    <a:pt x="3296911" y="2102481"/>
                    <a:pt x="3409135" y="2178165"/>
                  </a:cubicBezTo>
                  <a:cubicBezTo>
                    <a:pt x="3521360" y="2253848"/>
                    <a:pt x="3739918" y="2106880"/>
                    <a:pt x="3951362" y="1964825"/>
                  </a:cubicBezTo>
                  <a:lnTo>
                    <a:pt x="4040868" y="1907085"/>
                  </a:lnTo>
                  <a:lnTo>
                    <a:pt x="4040868" y="2245468"/>
                  </a:lnTo>
                  <a:lnTo>
                    <a:pt x="3897247" y="2338115"/>
                  </a:lnTo>
                  <a:cubicBezTo>
                    <a:pt x="3680078" y="2466935"/>
                    <a:pt x="3453297" y="2550946"/>
                    <a:pt x="3250168" y="2413957"/>
                  </a:cubicBezTo>
                  <a:cubicBezTo>
                    <a:pt x="2979295" y="2231282"/>
                    <a:pt x="3056854" y="1862273"/>
                    <a:pt x="3125358" y="1536797"/>
                  </a:cubicBezTo>
                  <a:cubicBezTo>
                    <a:pt x="3177820" y="1287528"/>
                    <a:pt x="3232077" y="1029749"/>
                    <a:pt x="3119853" y="954065"/>
                  </a:cubicBezTo>
                  <a:cubicBezTo>
                    <a:pt x="3007628" y="878381"/>
                    <a:pt x="2788984" y="1025298"/>
                    <a:pt x="2577517" y="1167400"/>
                  </a:cubicBezTo>
                  <a:cubicBezTo>
                    <a:pt x="2301431" y="1352887"/>
                    <a:pt x="1988500" y="1563095"/>
                    <a:pt x="1717591" y="1380395"/>
                  </a:cubicBezTo>
                  <a:cubicBezTo>
                    <a:pt x="1446683" y="1197696"/>
                    <a:pt x="1524354" y="828830"/>
                    <a:pt x="1592853" y="503348"/>
                  </a:cubicBezTo>
                  <a:cubicBezTo>
                    <a:pt x="1632232" y="316369"/>
                    <a:pt x="1672597" y="124625"/>
                    <a:pt x="1642974" y="8510"/>
                  </a:cubicBezTo>
                  <a:close/>
                  <a:moveTo>
                    <a:pt x="0" y="0"/>
                  </a:moveTo>
                  <a:lnTo>
                    <a:pt x="285293" y="0"/>
                  </a:lnTo>
                  <a:lnTo>
                    <a:pt x="288683" y="23305"/>
                  </a:lnTo>
                  <a:cubicBezTo>
                    <a:pt x="298556" y="62009"/>
                    <a:pt x="316206" y="92310"/>
                    <a:pt x="344260" y="111230"/>
                  </a:cubicBezTo>
                  <a:cubicBezTo>
                    <a:pt x="428424" y="167989"/>
                    <a:pt x="572407" y="99511"/>
                    <a:pt x="728339" y="1794"/>
                  </a:cubicBezTo>
                  <a:lnTo>
                    <a:pt x="731070" y="0"/>
                  </a:lnTo>
                  <a:lnTo>
                    <a:pt x="1253365" y="0"/>
                  </a:lnTo>
                  <a:lnTo>
                    <a:pt x="1203261" y="30014"/>
                  </a:lnTo>
                  <a:cubicBezTo>
                    <a:pt x="1151276" y="62590"/>
                    <a:pt x="1097964" y="98419"/>
                    <a:pt x="1045098" y="133945"/>
                  </a:cubicBezTo>
                  <a:cubicBezTo>
                    <a:pt x="769005" y="319427"/>
                    <a:pt x="456124" y="529669"/>
                    <a:pt x="185259" y="346999"/>
                  </a:cubicBezTo>
                  <a:cubicBezTo>
                    <a:pt x="83685" y="278498"/>
                    <a:pt x="31110" y="183804"/>
                    <a:pt x="8682" y="7503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50000"/>
              </a:schemeClr>
            </a:solidFill>
            <a:ln w="9400" cap="flat">
              <a:noFill/>
              <a:prstDash val="solid"/>
              <a:miter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C6A4509-A883-4D3A-7731-99C4EDD399A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0898"/>
            <a:stretch/>
          </p:blipFill>
          <p:spPr>
            <a:xfrm>
              <a:off x="0" y="1448221"/>
              <a:ext cx="2197076" cy="371747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C964881-B03D-37DB-043F-11DD1DD14AA7}"/>
              </a:ext>
            </a:extLst>
          </p:cNvPr>
          <p:cNvGrpSpPr/>
          <p:nvPr userDrawn="1"/>
        </p:nvGrpSpPr>
        <p:grpSpPr>
          <a:xfrm>
            <a:off x="5749702" y="338333"/>
            <a:ext cx="6172003" cy="5555016"/>
            <a:chOff x="5749702" y="338333"/>
            <a:chExt cx="6172003" cy="555501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23D7900-A764-0B16-7BED-F9EBD836A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5749702" y="338333"/>
              <a:ext cx="6172003" cy="470550"/>
              <a:chOff x="2499443" y="691024"/>
              <a:chExt cx="6075231" cy="47055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2499443" y="691024"/>
                <a:ext cx="6075231" cy="47055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110B156-7097-18AF-109C-9129C1D27D5C}"/>
                  </a:ext>
                </a:extLst>
              </p:cNvPr>
              <p:cNvGrpSpPr/>
              <p:nvPr userDrawn="1"/>
            </p:nvGrpSpPr>
            <p:grpSpPr>
              <a:xfrm>
                <a:off x="2659453" y="815293"/>
                <a:ext cx="805731" cy="212272"/>
                <a:chOff x="2702996" y="800099"/>
                <a:chExt cx="805731" cy="212272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68629EE-2788-3490-B87C-FE2A00069885}"/>
                    </a:ext>
                  </a:extLst>
                </p:cNvPr>
                <p:cNvSpPr/>
                <p:nvPr userDrawn="1"/>
              </p:nvSpPr>
              <p:spPr>
                <a:xfrm>
                  <a:off x="2702996" y="800100"/>
                  <a:ext cx="207015" cy="2122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BD13927A-0814-22EA-70B1-CD822828F18E}"/>
                    </a:ext>
                  </a:extLst>
                </p:cNvPr>
                <p:cNvSpPr/>
                <p:nvPr userDrawn="1"/>
              </p:nvSpPr>
              <p:spPr>
                <a:xfrm>
                  <a:off x="3002349" y="800100"/>
                  <a:ext cx="207015" cy="2122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BEDD65C-96D1-E6E2-62CE-14973E1DB1B4}"/>
                    </a:ext>
                  </a:extLst>
                </p:cNvPr>
                <p:cNvSpPr/>
                <p:nvPr userDrawn="1"/>
              </p:nvSpPr>
              <p:spPr>
                <a:xfrm>
                  <a:off x="3301712" y="800099"/>
                  <a:ext cx="207015" cy="2122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37B7D56-A235-CE05-81A2-EEEBAC95F71D}"/>
                </a:ext>
              </a:extLst>
            </p:cNvPr>
            <p:cNvSpPr/>
            <p:nvPr userDrawn="1"/>
          </p:nvSpPr>
          <p:spPr>
            <a:xfrm>
              <a:off x="5749702" y="799142"/>
              <a:ext cx="6168016" cy="509420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999" y="338332"/>
            <a:ext cx="5032713" cy="5564758"/>
            <a:chOff x="1698171" y="-836834"/>
            <a:chExt cx="4662563" cy="556475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1" y="-836834"/>
              <a:ext cx="4662563" cy="5564758"/>
              <a:chOff x="1466850" y="-1227904"/>
              <a:chExt cx="4907809" cy="5857461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50" y="-732602"/>
                <a:ext cx="4907809" cy="536215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50" y="-1227904"/>
                <a:ext cx="4907809" cy="495302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28111" y="-736078"/>
              <a:ext cx="793558" cy="210313"/>
              <a:chOff x="1871654" y="-751272"/>
              <a:chExt cx="793558" cy="210313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71654" y="-751271"/>
                <a:ext cx="194844" cy="210312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71011" y="-751271"/>
                <a:ext cx="194844" cy="210312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70368" y="-751272"/>
                <a:ext cx="194844" cy="210312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85C02728-7F58-1ED1-7B84-326CE837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377" y="897075"/>
            <a:ext cx="4340815" cy="2502275"/>
          </a:xfrm>
        </p:spPr>
        <p:txBody>
          <a:bodyPr anchor="b" anchorCtr="0"/>
          <a:lstStyle>
            <a:lvl1pPr algn="l">
              <a:defRPr sz="4400"/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6F344B-B17A-23C1-D078-DA1AC6BBB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92A6BEB-6615-FC02-C0FB-CEED43FE2DEB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78D1604-E63C-C514-658C-0488672368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Full battery with solid fill">
              <a:extLst>
                <a:ext uri="{FF2B5EF4-FFF2-40B4-BE49-F238E27FC236}">
                  <a16:creationId xmlns:a16="http://schemas.microsoft.com/office/drawing/2014/main" id="{7832EC1E-023D-B97F-7CA2-21855C6D7D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6" name="Graphic 15" descr="Volume with solid fill">
              <a:extLst>
                <a:ext uri="{FF2B5EF4-FFF2-40B4-BE49-F238E27FC236}">
                  <a16:creationId xmlns:a16="http://schemas.microsoft.com/office/drawing/2014/main" id="{85BF49B6-EF86-4F90-F5E8-81A5119953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9C0235AB-05B4-EC07-AF36-891A273ECB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8C3517C-A191-C305-4964-D5CF102969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6479" y="3558834"/>
            <a:ext cx="4340815" cy="2158003"/>
          </a:xfrm>
        </p:spPr>
        <p:txBody>
          <a:bodyPr t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6858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144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11430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9">
            <a:extLst>
              <a:ext uri="{FF2B5EF4-FFF2-40B4-BE49-F238E27FC236}">
                <a16:creationId xmlns:a16="http://schemas.microsoft.com/office/drawing/2014/main" id="{56BFA438-F479-BEE4-6284-51E2B392127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770390" y="815232"/>
            <a:ext cx="6124430" cy="5056632"/>
          </a:xfrm>
          <a:noFill/>
          <a:ln w="38100">
            <a:noFill/>
          </a:ln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7D6E6393-9307-6DCF-1F45-93241E4080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F75E0D-35D2-4DDE-8314-CE1B25603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3135798D-CCB3-4270-966B-D99874338BAB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5C8C5FE-AA86-2D65-E2D4-6A31D836F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17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5477807-ECB9-BBC9-E832-2FE89AC32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2052" y="327023"/>
            <a:ext cx="4359630" cy="556146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dirty="0"/>
            </a:lvl1pPr>
          </a:lstStyle>
          <a:p>
            <a:pPr lvl="0" algn="ctr"/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66CFD9-87C8-0968-9FB0-CF7AE4F61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01055" y="872661"/>
            <a:ext cx="4178808" cy="1621972"/>
            <a:chOff x="1698171" y="691024"/>
            <a:chExt cx="4178808" cy="162197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71AD75-22F7-E387-8455-0EE6231C2AA8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178808" cy="1621972"/>
              <a:chOff x="1466850" y="380320"/>
              <a:chExt cx="4398608" cy="170728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4EBD37B-479C-8610-9921-3DD1D3B53203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4398608" cy="121198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E9DA007-4D12-4E50-8A2A-BFEB557D2755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396636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3696F41-7A57-6A71-48E0-57DC0FD1F45D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B518BB-BA01-734C-8F35-C569614E32E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0CA477C-B13C-EF0B-F67F-CF0F4D703D69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ADDCC6C-0428-0F66-95AF-F34D60323CEB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0360" y="1346111"/>
            <a:ext cx="3897629" cy="926119"/>
          </a:xfrm>
        </p:spPr>
        <p:txBody>
          <a:bodyPr tIns="0" bIns="0" anchor="ctr"/>
          <a:lstStyle>
            <a:lvl1pPr marL="228600" indent="-228600">
              <a:lnSpc>
                <a:spcPct val="150000"/>
              </a:lnSpc>
              <a:buFont typeface="Arial" panose="020B0604020202020204" pitchFamily="34" charset="0"/>
              <a:buChar char="•"/>
              <a:defRPr sz="20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D411988-461A-212A-4EEA-577325DDD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31141" y="2293685"/>
            <a:ext cx="4178808" cy="1621972"/>
            <a:chOff x="1698171" y="691024"/>
            <a:chExt cx="4180256" cy="162197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0E8A8E9-91B1-17D2-ABCD-C24B36BBD942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180256" cy="1621972"/>
              <a:chOff x="1466850" y="380320"/>
              <a:chExt cx="4400132" cy="170728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5E66B1F-9B25-7435-4820-3FA5833DADF3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4400132" cy="121198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651B9C6-814F-32F6-064F-F9DA6D86B4B9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398608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ECBE99C-5013-2BCA-F2BF-2B711C6C659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27BE244-0240-721B-F9BF-1545D40C4730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667F2F4-3EA7-F72C-B879-F6EF76806E5D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7860531-40BA-191E-18E7-455B1D4AC3A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FE156BFF-04F1-4C1E-8D3A-49152584754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510446" y="2764233"/>
            <a:ext cx="3898056" cy="926119"/>
          </a:xfrm>
        </p:spPr>
        <p:txBody>
          <a:bodyPr tIns="0" bIns="0" anchor="ctr"/>
          <a:lstStyle>
            <a:lvl1pPr marL="228600" indent="-228600">
              <a:lnSpc>
                <a:spcPct val="150000"/>
              </a:lnSpc>
              <a:buFont typeface="Arial" panose="020B0604020202020204" pitchFamily="34" charset="0"/>
              <a:buChar char="•"/>
              <a:defRPr sz="20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5B40F4-31F1-4BDE-D5F5-A840355C7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49298" y="3724720"/>
            <a:ext cx="4178808" cy="1621972"/>
            <a:chOff x="1698171" y="691024"/>
            <a:chExt cx="4178808" cy="162197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F2CEEF-676B-E784-AFAD-EE08BB858822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178808" cy="1621972"/>
              <a:chOff x="1466850" y="380320"/>
              <a:chExt cx="4398608" cy="170728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996D471-7034-55A4-9131-8F42409199CD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4398608" cy="121198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42B01D5-8199-1490-907B-0457D3A8B121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398608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055ABC1-9A69-E36C-BBC7-66E30B1A06A6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0B941DF-231A-7F1A-BC7C-4716D5458742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A8F0A51-0AEC-32AE-518F-A22A58A014FC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0BE31C-62BD-25B6-F982-15EF00F80967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AE55C4F-9B2B-DDCC-A283-D7E26E75364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828603" y="4198170"/>
            <a:ext cx="3899503" cy="926119"/>
          </a:xfrm>
        </p:spPr>
        <p:txBody>
          <a:bodyPr tIns="0" bIns="0" anchor="ctr"/>
          <a:lstStyle>
            <a:lvl1pPr marL="228600" indent="-228600">
              <a:lnSpc>
                <a:spcPct val="150000"/>
              </a:lnSpc>
              <a:buFont typeface="Arial" panose="020B0604020202020204" pitchFamily="34" charset="0"/>
              <a:buChar char="•"/>
              <a:defRPr sz="20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0FDD78-E2D8-EEA5-3344-E3D2BE836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D3F158-0978-3C72-28E8-13FDD5E55AB9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52B528-4EFB-F348-3AD1-46AC4D0292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 descr="Full battery with solid fill">
              <a:extLst>
                <a:ext uri="{FF2B5EF4-FFF2-40B4-BE49-F238E27FC236}">
                  <a16:creationId xmlns:a16="http://schemas.microsoft.com/office/drawing/2014/main" id="{34573C53-C5EA-665D-1F67-29A1818B1B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9" name="Graphic 18" descr="Volume with solid fill">
              <a:extLst>
                <a:ext uri="{FF2B5EF4-FFF2-40B4-BE49-F238E27FC236}">
                  <a16:creationId xmlns:a16="http://schemas.microsoft.com/office/drawing/2014/main" id="{1E11B540-BA6C-F9A1-97FA-6740043091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20" name="Graphic 19" descr="Wi-Fi with solid fill">
              <a:extLst>
                <a:ext uri="{FF2B5EF4-FFF2-40B4-BE49-F238E27FC236}">
                  <a16:creationId xmlns:a16="http://schemas.microsoft.com/office/drawing/2014/main" id="{C34C69AE-AB76-2C86-F803-FADD88A1B3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78DFAF55-5354-E7DF-9E4F-CA6F1A1330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D84685F-D9EE-59F2-34FD-4C69F79623C9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D2A641F7-70A7-4C80-8B54-47DC93A76399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E2F8AE5-0AF9-AAE8-3280-F9E7FF8D9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22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59CECA-F60A-FFF9-3171-911D85E98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2280EE4-6791-2776-5F46-A52628390E2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04929F8-457D-4DEA-E076-FD968B728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11" descr="Full battery with solid fill">
              <a:extLst>
                <a:ext uri="{FF2B5EF4-FFF2-40B4-BE49-F238E27FC236}">
                  <a16:creationId xmlns:a16="http://schemas.microsoft.com/office/drawing/2014/main" id="{CD78DF8F-7DF4-F2B7-B710-98A31937B3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3" name="Graphic 12" descr="Volume with solid fill">
              <a:extLst>
                <a:ext uri="{FF2B5EF4-FFF2-40B4-BE49-F238E27FC236}">
                  <a16:creationId xmlns:a16="http://schemas.microsoft.com/office/drawing/2014/main" id="{B907457F-A236-D28C-18DA-23628B1ED1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4" name="Graphic 13" descr="Wi-Fi with solid fill">
              <a:extLst>
                <a:ext uri="{FF2B5EF4-FFF2-40B4-BE49-F238E27FC236}">
                  <a16:creationId xmlns:a16="http://schemas.microsoft.com/office/drawing/2014/main" id="{6783B2EA-3033-F6E0-3330-DFEE03DD37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961DBBC2-0694-C0F5-05D7-B17D0BC55F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A9E0A-74BC-A19D-2D22-F15F7E9C3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1FFC9F40-B774-4ADF-976D-7826EBFC23FC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7031B3-3C25-937A-13F4-E8E92F39B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94DF9F-2F58-CF25-7ACC-BFD05103AB52}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E75FFD-4E22-C8E5-B347-94AA7AB43E56}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Full battery with solid fill">
            <a:extLst>
              <a:ext uri="{FF2B5EF4-FFF2-40B4-BE49-F238E27FC236}">
                <a16:creationId xmlns:a16="http://schemas.microsoft.com/office/drawing/2014/main" id="{5D54814A-E1F0-A13D-7B90-86D5A7C95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8606" y="6405154"/>
            <a:ext cx="274320" cy="274320"/>
          </a:xfrm>
          <a:prstGeom prst="rect">
            <a:avLst/>
          </a:prstGeom>
        </p:spPr>
      </p:pic>
      <p:pic>
        <p:nvPicPr>
          <p:cNvPr id="12" name="Graphic 11" descr="Volume with solid fill">
            <a:extLst>
              <a:ext uri="{FF2B5EF4-FFF2-40B4-BE49-F238E27FC236}">
                <a16:creationId xmlns:a16="http://schemas.microsoft.com/office/drawing/2014/main" id="{4A1771CF-758F-FC19-6F22-20769C31E0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905543" y="6405154"/>
            <a:ext cx="274320" cy="274320"/>
          </a:xfrm>
          <a:prstGeom prst="rect">
            <a:avLst/>
          </a:prstGeom>
        </p:spPr>
      </p:pic>
      <p:pic>
        <p:nvPicPr>
          <p:cNvPr id="13" name="Graphic 12" descr="Wi-Fi with solid fill">
            <a:extLst>
              <a:ext uri="{FF2B5EF4-FFF2-40B4-BE49-F238E27FC236}">
                <a16:creationId xmlns:a16="http://schemas.microsoft.com/office/drawing/2014/main" id="{1176841E-EBB2-BB0D-45D9-399100466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9532479" y="6405154"/>
            <a:ext cx="274320" cy="2743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865B8B9-B46C-BD52-91B0-A773C3B2F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33399" y="235586"/>
            <a:ext cx="6258603" cy="5513065"/>
            <a:chOff x="5933399" y="235586"/>
            <a:chExt cx="6258603" cy="5513065"/>
          </a:xfrm>
        </p:grpSpPr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10F9E459-F4BB-3ED7-2DC0-16BE88CA88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6779420" y="2508229"/>
              <a:ext cx="2394401" cy="4086444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FFDE191C-52DF-6A6D-EC88-18A052FFB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37716"/>
            <a:stretch/>
          </p:blipFill>
          <p:spPr>
            <a:xfrm rot="16200000">
              <a:off x="9722190" y="160175"/>
              <a:ext cx="2394401" cy="254522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725C3B-3CAA-A6E6-B594-6D7F19ED2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1000" y="380999"/>
            <a:ext cx="4972050" cy="5475954"/>
            <a:chOff x="1698171" y="691024"/>
            <a:chExt cx="4972050" cy="54759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77E121-518A-4426-A254-A2BC5583994D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972050" cy="5475954"/>
              <a:chOff x="1466850" y="380320"/>
              <a:chExt cx="5233574" cy="576398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D296A0E-AA2F-B543-BCEA-D30C665A2BA2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5233574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F4E35C9-2754-CF70-29E7-27AC12CE482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5233574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9AAB6D3-CF07-3A44-F37A-9DEF7B82B56B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6E4DBAB-D882-5741-A690-F28CB547E059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9414570-C554-43C4-DF59-67790E6DBEB8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9EC5277-EFEF-467F-A8E8-3AB6A62F3A0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34786" y="952667"/>
            <a:ext cx="4275364" cy="264603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734786" y="3777225"/>
            <a:ext cx="1983014" cy="1714170"/>
          </a:xfrm>
        </p:spPr>
        <p:txBody>
          <a:bodyPr tIns="0" bIns="0"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400"/>
            </a:lvl4pPr>
            <a:lvl5pPr>
              <a:lnSpc>
                <a:spcPct val="15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9CA8F3-DA43-5C03-A495-8DCC430EF9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27136" y="3797651"/>
            <a:ext cx="1983014" cy="1714170"/>
          </a:xfrm>
        </p:spPr>
        <p:txBody>
          <a:bodyPr tIns="0" bIns="0"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400"/>
            </a:lvl4pPr>
            <a:lvl5pPr>
              <a:lnSpc>
                <a:spcPct val="15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E79F181-82ED-2F15-884B-80D05B11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9730" y="381647"/>
            <a:ext cx="3550424" cy="3609047"/>
            <a:chOff x="5699730" y="381647"/>
            <a:chExt cx="3550424" cy="360904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0052C0F-9F82-A4A1-9C65-EF7D4AEB5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5699730" y="381647"/>
              <a:ext cx="3550424" cy="470550"/>
              <a:chOff x="1698171" y="691024"/>
              <a:chExt cx="3550424" cy="47055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2A8C825-6BB3-4AFC-14A5-B78A93D1F9C3}"/>
                  </a:ext>
                </a:extLst>
              </p:cNvPr>
              <p:cNvSpPr/>
              <p:nvPr userDrawn="1"/>
            </p:nvSpPr>
            <p:spPr>
              <a:xfrm>
                <a:off x="1698171" y="691024"/>
                <a:ext cx="3550424" cy="47055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3746864-D814-6D00-999A-F6A290495CCA}"/>
                  </a:ext>
                </a:extLst>
              </p:cNvPr>
              <p:cNvGrpSpPr/>
              <p:nvPr userDrawn="1"/>
            </p:nvGrpSpPr>
            <p:grpSpPr>
              <a:xfrm>
                <a:off x="1839686" y="815293"/>
                <a:ext cx="810985" cy="212272"/>
                <a:chOff x="1883229" y="800099"/>
                <a:chExt cx="810985" cy="212272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89E9E72F-DA10-BA63-8E62-450732419C9F}"/>
                    </a:ext>
                  </a:extLst>
                </p:cNvPr>
                <p:cNvSpPr/>
                <p:nvPr userDrawn="1"/>
              </p:nvSpPr>
              <p:spPr>
                <a:xfrm>
                  <a:off x="1883229" y="800100"/>
                  <a:ext cx="212271" cy="2122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2064834F-7239-626C-3E9C-BBEBB13FE4A9}"/>
                    </a:ext>
                  </a:extLst>
                </p:cNvPr>
                <p:cNvSpPr/>
                <p:nvPr userDrawn="1"/>
              </p:nvSpPr>
              <p:spPr>
                <a:xfrm>
                  <a:off x="2182586" y="800100"/>
                  <a:ext cx="212271" cy="2122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A2386A54-2698-F65B-8AA1-BD6010D1203A}"/>
                    </a:ext>
                  </a:extLst>
                </p:cNvPr>
                <p:cNvSpPr/>
                <p:nvPr userDrawn="1"/>
              </p:nvSpPr>
              <p:spPr>
                <a:xfrm>
                  <a:off x="2481943" y="800099"/>
                  <a:ext cx="212271" cy="2122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6611191-5941-C26B-1E7B-4195D8ED7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699730" y="851548"/>
              <a:ext cx="3550424" cy="31391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EDCEFBB-2138-AB7C-184F-3F2C0CB6EAD3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5720716" y="870585"/>
            <a:ext cx="3509982" cy="3098800"/>
          </a:xfrm>
          <a:custGeom>
            <a:avLst/>
            <a:gdLst>
              <a:gd name="connsiteX0" fmla="*/ 0 w 3500479"/>
              <a:gd name="connsiteY0" fmla="*/ 0 h 3072384"/>
              <a:gd name="connsiteX1" fmla="*/ 3500479 w 3500479"/>
              <a:gd name="connsiteY1" fmla="*/ 0 h 3072384"/>
              <a:gd name="connsiteX2" fmla="*/ 3500479 w 3500479"/>
              <a:gd name="connsiteY2" fmla="*/ 3072384 h 3072384"/>
              <a:gd name="connsiteX3" fmla="*/ 0 w 3500479"/>
              <a:gd name="connsiteY3" fmla="*/ 3072384 h 3072384"/>
              <a:gd name="connsiteX4" fmla="*/ 0 w 3500479"/>
              <a:gd name="connsiteY4" fmla="*/ 0 h 3072384"/>
              <a:gd name="connsiteX0" fmla="*/ 0 w 3500479"/>
              <a:gd name="connsiteY0" fmla="*/ 0 h 3072588"/>
              <a:gd name="connsiteX1" fmla="*/ 3500479 w 3500479"/>
              <a:gd name="connsiteY1" fmla="*/ 0 h 3072588"/>
              <a:gd name="connsiteX2" fmla="*/ 3500479 w 3500479"/>
              <a:gd name="connsiteY2" fmla="*/ 3072384 h 3072588"/>
              <a:gd name="connsiteX3" fmla="*/ 2508907 w 3500479"/>
              <a:gd name="connsiteY3" fmla="*/ 3072588 h 3072588"/>
              <a:gd name="connsiteX4" fmla="*/ 0 w 3500479"/>
              <a:gd name="connsiteY4" fmla="*/ 3072384 h 3072588"/>
              <a:gd name="connsiteX5" fmla="*/ 0 w 3500479"/>
              <a:gd name="connsiteY5" fmla="*/ 0 h 3072588"/>
              <a:gd name="connsiteX0" fmla="*/ 0 w 3500479"/>
              <a:gd name="connsiteY0" fmla="*/ 0 h 3072588"/>
              <a:gd name="connsiteX1" fmla="*/ 3500479 w 3500479"/>
              <a:gd name="connsiteY1" fmla="*/ 0 h 3072588"/>
              <a:gd name="connsiteX2" fmla="*/ 3499507 w 3500479"/>
              <a:gd name="connsiteY2" fmla="*/ 1382853 h 3072588"/>
              <a:gd name="connsiteX3" fmla="*/ 3500479 w 3500479"/>
              <a:gd name="connsiteY3" fmla="*/ 3072384 h 3072588"/>
              <a:gd name="connsiteX4" fmla="*/ 2508907 w 3500479"/>
              <a:gd name="connsiteY4" fmla="*/ 3072588 h 3072588"/>
              <a:gd name="connsiteX5" fmla="*/ 0 w 3500479"/>
              <a:gd name="connsiteY5" fmla="*/ 3072384 h 3072588"/>
              <a:gd name="connsiteX6" fmla="*/ 0 w 3500479"/>
              <a:gd name="connsiteY6" fmla="*/ 0 h 3072588"/>
              <a:gd name="connsiteX0" fmla="*/ 0 w 3500479"/>
              <a:gd name="connsiteY0" fmla="*/ 0 h 3072588"/>
              <a:gd name="connsiteX1" fmla="*/ 3500479 w 3500479"/>
              <a:gd name="connsiteY1" fmla="*/ 0 h 3072588"/>
              <a:gd name="connsiteX2" fmla="*/ 3499507 w 3500479"/>
              <a:gd name="connsiteY2" fmla="*/ 1382853 h 3072588"/>
              <a:gd name="connsiteX3" fmla="*/ 2504799 w 3500479"/>
              <a:gd name="connsiteY3" fmla="*/ 1385824 h 3072588"/>
              <a:gd name="connsiteX4" fmla="*/ 2508907 w 3500479"/>
              <a:gd name="connsiteY4" fmla="*/ 3072588 h 3072588"/>
              <a:gd name="connsiteX5" fmla="*/ 0 w 3500479"/>
              <a:gd name="connsiteY5" fmla="*/ 3072384 h 3072588"/>
              <a:gd name="connsiteX6" fmla="*/ 0 w 3500479"/>
              <a:gd name="connsiteY6" fmla="*/ 0 h 307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0479" h="3072588">
                <a:moveTo>
                  <a:pt x="0" y="0"/>
                </a:moveTo>
                <a:lnTo>
                  <a:pt x="3500479" y="0"/>
                </a:lnTo>
                <a:lnTo>
                  <a:pt x="3499507" y="1382853"/>
                </a:lnTo>
                <a:lnTo>
                  <a:pt x="2504799" y="1385824"/>
                </a:lnTo>
                <a:cubicBezTo>
                  <a:pt x="2506168" y="1948079"/>
                  <a:pt x="2507538" y="2510333"/>
                  <a:pt x="2508907" y="3072588"/>
                </a:cubicBez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D8DFCDE-8D33-21EE-9DF6-46D3635EA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51685" y="2286359"/>
            <a:ext cx="3550990" cy="3603828"/>
            <a:chOff x="8251685" y="2286359"/>
            <a:chExt cx="3550990" cy="36038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1D79144-341D-D7D4-6C51-3C6D34D71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251685" y="2286359"/>
              <a:ext cx="3550424" cy="470550"/>
              <a:chOff x="1698171" y="691024"/>
              <a:chExt cx="3550424" cy="47055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1304CF6-B53A-6A2D-2C2C-A332A8026A15}"/>
                  </a:ext>
                </a:extLst>
              </p:cNvPr>
              <p:cNvSpPr/>
              <p:nvPr userDrawn="1"/>
            </p:nvSpPr>
            <p:spPr>
              <a:xfrm>
                <a:off x="1698171" y="691024"/>
                <a:ext cx="3550424" cy="47055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10F1D8B-9BEC-161D-710D-E96CA8DFC3DF}"/>
                  </a:ext>
                </a:extLst>
              </p:cNvPr>
              <p:cNvGrpSpPr/>
              <p:nvPr userDrawn="1"/>
            </p:nvGrpSpPr>
            <p:grpSpPr>
              <a:xfrm>
                <a:off x="1839686" y="815293"/>
                <a:ext cx="810985" cy="212272"/>
                <a:chOff x="1883229" y="800099"/>
                <a:chExt cx="810985" cy="212272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7D497B07-D2D3-F7ED-0D16-13028D0931CE}"/>
                    </a:ext>
                  </a:extLst>
                </p:cNvPr>
                <p:cNvSpPr/>
                <p:nvPr userDrawn="1"/>
              </p:nvSpPr>
              <p:spPr>
                <a:xfrm>
                  <a:off x="1883229" y="800100"/>
                  <a:ext cx="212271" cy="2122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49B51401-B3CC-5D13-2713-E293E824FCA6}"/>
                    </a:ext>
                  </a:extLst>
                </p:cNvPr>
                <p:cNvSpPr/>
                <p:nvPr userDrawn="1"/>
              </p:nvSpPr>
              <p:spPr>
                <a:xfrm>
                  <a:off x="2182586" y="800100"/>
                  <a:ext cx="212271" cy="2122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15964F48-A550-EE3E-8478-E54FB7E4A8F7}"/>
                    </a:ext>
                  </a:extLst>
                </p:cNvPr>
                <p:cNvSpPr/>
                <p:nvPr userDrawn="1"/>
              </p:nvSpPr>
              <p:spPr>
                <a:xfrm>
                  <a:off x="2481943" y="800099"/>
                  <a:ext cx="212271" cy="2122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A4684A-712D-54E5-7961-3AADBF3F3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252251" y="2751041"/>
              <a:ext cx="3550424" cy="31391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4C29710-4E60-150F-2199-4A8311EDD5B2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8274685" y="2777807"/>
            <a:ext cx="3507004" cy="3090672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0DD0AC3E-F6A3-E0E9-16EB-639F245C5D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4EA060E-F6F0-F695-D84F-876F61D58453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1EA8AE22-5AA9-4E68-B910-53534A46D111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F01527-6998-C91A-3652-A4F0DC7A7AC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A4DACB-653B-91F4-A7A2-FE3DAFE5A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79AD51C-7E6C-5F3F-EEAA-5E7D7352A6BD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0F8D4B6-B002-D8D0-3F3D-9E0E29EFAC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 descr="Full battery with solid fill">
              <a:extLst>
                <a:ext uri="{FF2B5EF4-FFF2-40B4-BE49-F238E27FC236}">
                  <a16:creationId xmlns:a16="http://schemas.microsoft.com/office/drawing/2014/main" id="{7C462C5F-511B-AAEE-3B9E-F1B9D4C3A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24" name="Graphic 23" descr="Volume with solid fill">
              <a:extLst>
                <a:ext uri="{FF2B5EF4-FFF2-40B4-BE49-F238E27FC236}">
                  <a16:creationId xmlns:a16="http://schemas.microsoft.com/office/drawing/2014/main" id="{0D5372B7-4A12-54A5-3DC3-65A272A2B8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25" name="Graphic 24" descr="Wi-Fi with solid fill">
              <a:extLst>
                <a:ext uri="{FF2B5EF4-FFF2-40B4-BE49-F238E27FC236}">
                  <a16:creationId xmlns:a16="http://schemas.microsoft.com/office/drawing/2014/main" id="{4B6EC3F1-9E7E-9F48-564D-27809623F1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41A884-237A-64B6-32E7-21799260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45F31-81CB-7608-A735-BE1B508EC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4881" y="1320979"/>
            <a:ext cx="5821069" cy="1950617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D911D6-AEFE-1CA4-D41D-B9157575E4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4881" y="3555533"/>
            <a:ext cx="5821069" cy="1327150"/>
          </a:xfrm>
        </p:spPr>
        <p:txBody>
          <a:bodyPr>
            <a:normAutofit/>
          </a:bodyPr>
          <a:lstStyle>
            <a:lvl1pPr marL="0" indent="0">
              <a:lnSpc>
                <a:spcPts val="1900"/>
              </a:lnSpc>
              <a:buNone/>
              <a:defRPr sz="1400"/>
            </a:lvl1pPr>
            <a:lvl2pPr marL="457200" indent="-228600">
              <a:lnSpc>
                <a:spcPts val="1900"/>
              </a:lnSpc>
              <a:buFont typeface="Arial" panose="020B0604020202020204" pitchFamily="34" charset="0"/>
              <a:buChar char="•"/>
              <a:defRPr sz="1400"/>
            </a:lvl2pPr>
            <a:lvl3pPr marL="685800" indent="-228600">
              <a:lnSpc>
                <a:spcPts val="1900"/>
              </a:lnSpc>
              <a:buFont typeface="Arial" panose="020B0604020202020204" pitchFamily="34" charset="0"/>
              <a:buChar char="•"/>
              <a:defRPr sz="1400"/>
            </a:lvl3pPr>
            <a:lvl4pPr marL="914400" indent="-228600">
              <a:lnSpc>
                <a:spcPts val="1900"/>
              </a:lnSpc>
              <a:buFont typeface="Arial" panose="020B0604020202020204" pitchFamily="34" charset="0"/>
              <a:buChar char="•"/>
              <a:defRPr sz="1400"/>
            </a:lvl4pPr>
            <a:lvl5pPr marL="1143000" indent="-228600">
              <a:lnSpc>
                <a:spcPts val="1900"/>
              </a:lnSpc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D8C8DC-9BBB-5079-F2BB-7AFCEF6C3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57061" y="1320978"/>
            <a:ext cx="3550424" cy="3561705"/>
            <a:chOff x="1698171" y="691024"/>
            <a:chExt cx="3550424" cy="35617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853234-6427-C6E9-934B-8E3D20680399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5"/>
              <a:chOff x="1466850" y="380319"/>
              <a:chExt cx="3737172" cy="374904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4A333EF-A4E5-C14C-30ED-1D0431BF42BD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7DA7D0A-FCD9-8D61-7756-4D154DAE693F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AAD6121-8E16-380C-3CEE-AA15587ABCCA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B5606C5-9513-E7A1-2E78-26147F56380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7FCFA69-6517-C9E2-41E5-851F0B39E300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1DB0373-9CE8-0C17-DC5D-A761A9680A7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9A3551-F6F1-1CCA-2DF3-CAA3E05876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395387" y="1816586"/>
            <a:ext cx="3480138" cy="3045521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FCF7A07-1596-BC92-1518-8D579E4F13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44417D-9F1F-CCF5-0434-4DCD04E84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F342984A-CABF-4466-A44F-F97A782DF502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55154441-9773-8F9F-1D93-7F83874B7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62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F3ED79FF-0FA1-CB66-8471-14555AC18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121229"/>
            <a:ext cx="11928880" cy="4975679"/>
            <a:chOff x="0" y="1121229"/>
            <a:chExt cx="11928880" cy="4975679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F390C325-B862-340F-F1A0-763E212238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31251" y="3299279"/>
              <a:ext cx="2797629" cy="2797629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98A646E-0560-BDBA-0EC2-C1A481E7DD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000"/>
            <a:stretch/>
          </p:blipFill>
          <p:spPr>
            <a:xfrm>
              <a:off x="0" y="1121229"/>
              <a:ext cx="1381742" cy="284117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35E71F-C646-497A-F1B6-02B450BA0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594DF9F-2F58-CF25-7ACC-BFD05103AB52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0E75FFD-4E22-C8E5-B347-94AA7AB43E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 descr="Full battery with solid fill">
              <a:extLst>
                <a:ext uri="{FF2B5EF4-FFF2-40B4-BE49-F238E27FC236}">
                  <a16:creationId xmlns:a16="http://schemas.microsoft.com/office/drawing/2014/main" id="{5D54814A-E1F0-A13D-7B90-86D5A7C950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2" name="Graphic 11" descr="Volume with solid fill">
              <a:extLst>
                <a:ext uri="{FF2B5EF4-FFF2-40B4-BE49-F238E27FC236}">
                  <a16:creationId xmlns:a16="http://schemas.microsoft.com/office/drawing/2014/main" id="{4A1771CF-758F-FC19-6F22-20769C31E0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3" name="Graphic 12" descr="Wi-Fi with solid fill">
              <a:extLst>
                <a:ext uri="{FF2B5EF4-FFF2-40B4-BE49-F238E27FC236}">
                  <a16:creationId xmlns:a16="http://schemas.microsoft.com/office/drawing/2014/main" id="{1176841E-EBB2-BB0D-45D9-399100466F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725C3B-3CAA-A6E6-B594-6D7F19ED2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00656" y="672830"/>
            <a:ext cx="7790688" cy="4905426"/>
            <a:chOff x="1698171" y="691024"/>
            <a:chExt cx="7790688" cy="54759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77E121-518A-4426-A254-A2BC5583994D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7790688" cy="5475954"/>
              <a:chOff x="1466850" y="380320"/>
              <a:chExt cx="8200469" cy="576398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D296A0E-AA2F-B543-BCEA-D30C665A2BA2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8200469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F4E35C9-2754-CF70-29E7-27AC12CE482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8200469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9AAB6D3-CF07-3A44-F37A-9DEF7B82B56B}"/>
                </a:ext>
              </a:extLst>
            </p:cNvPr>
            <p:cNvGrpSpPr/>
            <p:nvPr userDrawn="1"/>
          </p:nvGrpSpPr>
          <p:grpSpPr>
            <a:xfrm>
              <a:off x="1839686" y="793574"/>
              <a:ext cx="810985" cy="234773"/>
              <a:chOff x="1883229" y="778380"/>
              <a:chExt cx="810985" cy="23477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6E4DBAB-D882-5741-A690-F28CB547E059}"/>
                  </a:ext>
                </a:extLst>
              </p:cNvPr>
              <p:cNvSpPr/>
              <p:nvPr userDrawn="1"/>
            </p:nvSpPr>
            <p:spPr>
              <a:xfrm>
                <a:off x="1883229" y="778380"/>
                <a:ext cx="212271" cy="23477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9414570-C554-43C4-DF59-67790E6DBEB8}"/>
                  </a:ext>
                </a:extLst>
              </p:cNvPr>
              <p:cNvSpPr/>
              <p:nvPr userDrawn="1"/>
            </p:nvSpPr>
            <p:spPr>
              <a:xfrm>
                <a:off x="2182586" y="778381"/>
                <a:ext cx="212271" cy="234772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9EC5277-EFEF-467F-A8E8-3AB6A62F3A00}"/>
                  </a:ext>
                </a:extLst>
              </p:cNvPr>
              <p:cNvSpPr/>
              <p:nvPr userDrawn="1"/>
            </p:nvSpPr>
            <p:spPr>
              <a:xfrm>
                <a:off x="2481943" y="778380"/>
                <a:ext cx="212271" cy="234772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63686" y="1176402"/>
            <a:ext cx="7464628" cy="2969485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CBEBA1A5-4510-452E-1403-4952BDF1CD9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961947" y="4569658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ext Placeholder 27">
            <a:extLst>
              <a:ext uri="{FF2B5EF4-FFF2-40B4-BE49-F238E27FC236}">
                <a16:creationId xmlns:a16="http://schemas.microsoft.com/office/drawing/2014/main" id="{439B2FAD-869F-EFCD-2A5A-829F0B0BB8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4EA060E-F6F0-F695-D84F-876F61D584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8D28DA4F-55EE-4774-AFC6-2F73931F16BE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F01527-6998-C91A-3652-A4F0DC7A7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90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AFFF09-749A-50BD-D52D-797C61FFF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7A5791-7768-6D5F-B2CE-7A0BD6C13005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A0907FB-DCF9-33DD-6A5C-312C263080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Graphic 6" descr="Full battery with solid fill">
              <a:extLst>
                <a:ext uri="{FF2B5EF4-FFF2-40B4-BE49-F238E27FC236}">
                  <a16:creationId xmlns:a16="http://schemas.microsoft.com/office/drawing/2014/main" id="{BD222041-C5E5-78C3-03D5-940200B9E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5" name="Graphic 14" descr="Volume with solid fill">
              <a:extLst>
                <a:ext uri="{FF2B5EF4-FFF2-40B4-BE49-F238E27FC236}">
                  <a16:creationId xmlns:a16="http://schemas.microsoft.com/office/drawing/2014/main" id="{3307B90C-65FA-2E0D-CBAF-965CCA62D7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6" name="Graphic 15" descr="Wi-Fi with solid fill">
              <a:extLst>
                <a:ext uri="{FF2B5EF4-FFF2-40B4-BE49-F238E27FC236}">
                  <a16:creationId xmlns:a16="http://schemas.microsoft.com/office/drawing/2014/main" id="{988679AE-B852-AF1F-2D92-1D9AE801C7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999" y="380999"/>
            <a:ext cx="11430000" cy="1962151"/>
            <a:chOff x="1698170" y="691024"/>
            <a:chExt cx="11430000" cy="196215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0" y="691024"/>
              <a:ext cx="11430000" cy="1962151"/>
              <a:chOff x="1466849" y="380320"/>
              <a:chExt cx="12031205" cy="206535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49" y="875621"/>
                <a:ext cx="12031204" cy="157005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49" y="380320"/>
                <a:ext cx="12031205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3D7900-A764-0B16-7BED-F9EBD836A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999" y="2531237"/>
            <a:ext cx="11429999" cy="3342386"/>
            <a:chOff x="1698170" y="691024"/>
            <a:chExt cx="11429999" cy="334238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DAD512-E415-2CBA-7F91-C6B058A5ADBD}"/>
                </a:ext>
              </a:extLst>
            </p:cNvPr>
            <p:cNvGrpSpPr/>
            <p:nvPr userDrawn="1"/>
          </p:nvGrpSpPr>
          <p:grpSpPr>
            <a:xfrm>
              <a:off x="1698170" y="691024"/>
              <a:ext cx="11429999" cy="3342386"/>
              <a:chOff x="1466849" y="380320"/>
              <a:chExt cx="12031203" cy="351819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21D068B-EDAE-2B09-0C52-3807110CD59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12031202" cy="302289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1466849" y="380320"/>
                <a:ext cx="1203120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10B156-7097-18AF-109C-9129C1D27D5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68629EE-2788-3490-B87C-FE2A0006988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13927A-0814-22EA-70B1-CD822828F18E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BEDD65C-96D1-E6E2-62CE-14973E1DB1B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EA9D71-3B22-6B94-6CBE-26A4EC4B4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851548"/>
            <a:ext cx="10907016" cy="1491602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786" y="3338326"/>
            <a:ext cx="10763794" cy="214045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010480D2-9998-799F-9B6F-06FDB7AABA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428C575-959C-DBFE-5638-F2DC513B3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49BF4A40-B160-41AB-BD66-51E4EFBE2604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00E56EE-3E72-DF57-4BB7-A34D4D651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42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A0A668C-61D2-04A4-860A-1E3AEC6DB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67050" y="-2"/>
            <a:ext cx="11724950" cy="6164631"/>
            <a:chOff x="467050" y="-2"/>
            <a:chExt cx="11724950" cy="6164631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0F30724-8F58-B4B2-1DC8-131092692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657" r="7898" b="-1"/>
            <a:stretch/>
          </p:blipFill>
          <p:spPr>
            <a:xfrm>
              <a:off x="9646779" y="3342109"/>
              <a:ext cx="2545221" cy="282252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6DD2ED3-A6F4-FD7E-59F8-1FAE8FBBA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15256"/>
            <a:stretch/>
          </p:blipFill>
          <p:spPr>
            <a:xfrm rot="16200000">
              <a:off x="1495710" y="-1028662"/>
              <a:ext cx="2029124" cy="408644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1000" y="2282879"/>
            <a:ext cx="4269018" cy="3187700"/>
            <a:chOff x="1698171" y="691024"/>
            <a:chExt cx="4269018" cy="31877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269018" cy="3187700"/>
              <a:chOff x="1466850" y="380320"/>
              <a:chExt cx="4493564" cy="335537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50" y="875619"/>
                <a:ext cx="4493564" cy="286007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493564" cy="49530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85C02728-7F58-1ED1-7B84-326CE837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740513"/>
            <a:ext cx="4269017" cy="2717151"/>
          </a:xfrm>
        </p:spPr>
        <p:txBody>
          <a:bodyPr anchor="ctr" anchorCtr="0"/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3D7900-A764-0B16-7BED-F9EBD836A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34496" y="731509"/>
            <a:ext cx="6876503" cy="4739070"/>
            <a:chOff x="1698171" y="691024"/>
            <a:chExt cx="6876503" cy="4739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DAD512-E415-2CBA-7F91-C6B058A5ADBD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6876503" cy="4739070"/>
              <a:chOff x="1466850" y="380320"/>
              <a:chExt cx="7238199" cy="498834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21D068B-EDAE-2B09-0C52-3807110CD59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7238199" cy="449304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7238199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10B156-7097-18AF-109C-9129C1D27D5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68629EE-2788-3490-B87C-FE2A0006988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13927A-0814-22EA-70B1-CD822828F18E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BEDD65C-96D1-E6E2-62CE-14973E1DB1B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2379" y="1256300"/>
            <a:ext cx="6779978" cy="4152279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6F344B-B17A-23C1-D078-DA1AC6BBB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92A6BEB-6615-FC02-C0FB-CEED43FE2DEB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78D1604-E63C-C514-658C-0488672368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Full battery with solid fill">
              <a:extLst>
                <a:ext uri="{FF2B5EF4-FFF2-40B4-BE49-F238E27FC236}">
                  <a16:creationId xmlns:a16="http://schemas.microsoft.com/office/drawing/2014/main" id="{7832EC1E-023D-B97F-7CA2-21855C6D7D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6" name="Graphic 15" descr="Volume with solid fill">
              <a:extLst>
                <a:ext uri="{FF2B5EF4-FFF2-40B4-BE49-F238E27FC236}">
                  <a16:creationId xmlns:a16="http://schemas.microsoft.com/office/drawing/2014/main" id="{85BF49B6-EF86-4F90-F5E8-81A5119953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9C0235AB-05B4-EC07-AF36-891A273ECB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E3EA0FAF-21AB-3C44-6499-87151BD0F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F75E0D-35D2-4DDE-8314-CE1B25603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A2D678BB-696D-42DB-BEC8-FB9987E03170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5C8C5FE-AA86-2D65-E2D4-6A31D836F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5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96BE6C7-28D3-1309-F3C6-C6816C41F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0"/>
            <a:ext cx="12192002" cy="6679474"/>
            <a:chOff x="-1" y="0"/>
            <a:chExt cx="12192002" cy="6679474"/>
          </a:xfrm>
        </p:grpSpPr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63D65235-0C26-55FD-ADCD-8E542CB9533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0974" t="33820"/>
            <a:stretch/>
          </p:blipFill>
          <p:spPr>
            <a:xfrm>
              <a:off x="0" y="0"/>
              <a:ext cx="6121039" cy="1879291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BA6E39BF-F240-D22E-6AAF-A6BCAA3358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9590"/>
            <a:stretch/>
          </p:blipFill>
          <p:spPr>
            <a:xfrm>
              <a:off x="-1" y="3287657"/>
              <a:ext cx="2049009" cy="3391817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A84A189B-ECAA-8E19-69E1-79E4CCE6523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488" r="38326"/>
            <a:stretch/>
          </p:blipFill>
          <p:spPr>
            <a:xfrm>
              <a:off x="10319659" y="1606335"/>
              <a:ext cx="1872342" cy="302108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6C6AF7-C52F-0661-9756-4ACF5F53D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58786" y="691024"/>
            <a:ext cx="7674429" cy="4833477"/>
            <a:chOff x="1698171" y="691024"/>
            <a:chExt cx="7674429" cy="483347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E9A7E9-8102-96E8-3AFE-500CB362A1DC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7674429" cy="4833477"/>
              <a:chOff x="1466850" y="380320"/>
              <a:chExt cx="8078096" cy="508771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3ECDAF-8D46-3B38-8636-403A9D6E1AE5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8078096" cy="459241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F9042C5-541D-EACD-1550-73F521EE58C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8078096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316982B-45E5-11C7-13E9-FFB7118F3739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AEAE856-A4AE-737F-5F25-C2D45CCF9350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869E9B6-7A5C-6135-A347-B48DCD6D4E3A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4D07301-3180-6D7F-A1D1-2011E615007D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89237" y="1285844"/>
            <a:ext cx="6596857" cy="3154960"/>
          </a:xfrm>
        </p:spPr>
        <p:txBody>
          <a:bodyPr bIns="0" anchor="b" anchorCtr="0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961947" y="4440804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CBAF9C-29BB-7543-E6B7-6415081C5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96508" y="1538323"/>
            <a:ext cx="1709285" cy="1621972"/>
            <a:chOff x="-1709285" y="1588747"/>
            <a:chExt cx="1709285" cy="162197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4BE7EF4-8A33-193C-7CD6-B357DE03F12A}"/>
                </a:ext>
              </a:extLst>
            </p:cNvPr>
            <p:cNvGrpSpPr/>
            <p:nvPr userDrawn="1"/>
          </p:nvGrpSpPr>
          <p:grpSpPr>
            <a:xfrm>
              <a:off x="-1709285" y="1588747"/>
              <a:ext cx="1709285" cy="1621972"/>
              <a:chOff x="1698171" y="691024"/>
              <a:chExt cx="1709285" cy="16219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F121C86-7C2F-E7D9-1DA8-7B8B0FE30F74}"/>
                  </a:ext>
                </a:extLst>
              </p:cNvPr>
              <p:cNvGrpSpPr/>
              <p:nvPr userDrawn="1"/>
            </p:nvGrpSpPr>
            <p:grpSpPr>
              <a:xfrm>
                <a:off x="1698171" y="691024"/>
                <a:ext cx="1709285" cy="1621972"/>
                <a:chOff x="1466850" y="380320"/>
                <a:chExt cx="1799191" cy="1707287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4270D9F-A2D3-2F51-A603-2189912C4CDD}"/>
                    </a:ext>
                  </a:extLst>
                </p:cNvPr>
                <p:cNvSpPr/>
                <p:nvPr userDrawn="1"/>
              </p:nvSpPr>
              <p:spPr>
                <a:xfrm>
                  <a:off x="1466850" y="875620"/>
                  <a:ext cx="1799191" cy="121198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2864136-43E6-6B78-1B18-C8BC361596E2}"/>
                    </a:ext>
                  </a:extLst>
                </p:cNvPr>
                <p:cNvSpPr/>
                <p:nvPr userDrawn="1"/>
              </p:nvSpPr>
              <p:spPr>
                <a:xfrm>
                  <a:off x="1466850" y="380320"/>
                  <a:ext cx="1799191" cy="495301"/>
                </a:xfrm>
                <a:prstGeom prst="rect">
                  <a:avLst/>
                </a:prstGeom>
                <a:solidFill>
                  <a:schemeClr val="accent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2AD556A-AB7F-CBFA-B969-8DCB7CF5E651}"/>
                  </a:ext>
                </a:extLst>
              </p:cNvPr>
              <p:cNvGrpSpPr/>
              <p:nvPr userDrawn="1"/>
            </p:nvGrpSpPr>
            <p:grpSpPr>
              <a:xfrm>
                <a:off x="1839686" y="815293"/>
                <a:ext cx="810985" cy="212272"/>
                <a:chOff x="1883229" y="800099"/>
                <a:chExt cx="810985" cy="212272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BC6A0C4-9076-9262-D7EA-817830803884}"/>
                    </a:ext>
                  </a:extLst>
                </p:cNvPr>
                <p:cNvSpPr/>
                <p:nvPr userDrawn="1"/>
              </p:nvSpPr>
              <p:spPr>
                <a:xfrm>
                  <a:off x="1883229" y="800100"/>
                  <a:ext cx="212271" cy="2122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3EE0CD9-6D8C-B6F5-17E6-8734CABECA2A}"/>
                    </a:ext>
                  </a:extLst>
                </p:cNvPr>
                <p:cNvSpPr/>
                <p:nvPr userDrawn="1"/>
              </p:nvSpPr>
              <p:spPr>
                <a:xfrm>
                  <a:off x="2182586" y="800100"/>
                  <a:ext cx="212271" cy="2122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2A20E61-1B14-31FE-3A80-967506D07DCD}"/>
                    </a:ext>
                  </a:extLst>
                </p:cNvPr>
                <p:cNvSpPr/>
                <p:nvPr userDrawn="1"/>
              </p:nvSpPr>
              <p:spPr>
                <a:xfrm>
                  <a:off x="2481943" y="800099"/>
                  <a:ext cx="212271" cy="2122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638CF9B-CBD5-9FC4-5F18-87C1A3EA64E7}"/>
                </a:ext>
              </a:extLst>
            </p:cNvPr>
            <p:cNvGrpSpPr/>
            <p:nvPr userDrawn="1"/>
          </p:nvGrpSpPr>
          <p:grpSpPr>
            <a:xfrm>
              <a:off x="-1224869" y="2326152"/>
              <a:ext cx="735012" cy="602525"/>
              <a:chOff x="385375" y="554518"/>
              <a:chExt cx="534772" cy="438379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4BEA584-84B0-F21C-E854-9916D6A5C98A}"/>
                  </a:ext>
                </a:extLst>
              </p:cNvPr>
              <p:cNvSpPr txBox="1"/>
              <p:nvPr userDrawn="1"/>
            </p:nvSpPr>
            <p:spPr>
              <a:xfrm>
                <a:off x="670363" y="554518"/>
                <a:ext cx="249784" cy="413233"/>
              </a:xfrm>
              <a:custGeom>
                <a:avLst/>
                <a:gdLst/>
                <a:ahLst/>
                <a:cxnLst/>
                <a:rect l="l" t="t" r="r" b="b"/>
                <a:pathLst>
                  <a:path w="249784" h="413233">
                    <a:moveTo>
                      <a:pt x="143332" y="0"/>
                    </a:moveTo>
                    <a:cubicBezTo>
                      <a:pt x="156744" y="0"/>
                      <a:pt x="168618" y="4191"/>
                      <a:pt x="178956" y="12573"/>
                    </a:cubicBezTo>
                    <a:cubicBezTo>
                      <a:pt x="189294" y="20955"/>
                      <a:pt x="194463" y="30455"/>
                      <a:pt x="194463" y="41072"/>
                    </a:cubicBezTo>
                    <a:cubicBezTo>
                      <a:pt x="194463" y="46101"/>
                      <a:pt x="191948" y="52807"/>
                      <a:pt x="186919" y="61189"/>
                    </a:cubicBezTo>
                    <a:cubicBezTo>
                      <a:pt x="181890" y="69571"/>
                      <a:pt x="176441" y="78232"/>
                      <a:pt x="170574" y="87173"/>
                    </a:cubicBezTo>
                    <a:cubicBezTo>
                      <a:pt x="164707" y="96114"/>
                      <a:pt x="159258" y="105194"/>
                      <a:pt x="154229" y="114414"/>
                    </a:cubicBezTo>
                    <a:cubicBezTo>
                      <a:pt x="149200" y="123635"/>
                      <a:pt x="146685" y="131597"/>
                      <a:pt x="146685" y="138303"/>
                    </a:cubicBezTo>
                    <a:cubicBezTo>
                      <a:pt x="146685" y="145009"/>
                      <a:pt x="151994" y="151854"/>
                      <a:pt x="162611" y="158839"/>
                    </a:cubicBezTo>
                    <a:cubicBezTo>
                      <a:pt x="173228" y="165824"/>
                      <a:pt x="185103" y="174625"/>
                      <a:pt x="198235" y="185242"/>
                    </a:cubicBezTo>
                    <a:cubicBezTo>
                      <a:pt x="211366" y="195859"/>
                      <a:pt x="223241" y="208991"/>
                      <a:pt x="233858" y="224638"/>
                    </a:cubicBezTo>
                    <a:cubicBezTo>
                      <a:pt x="244475" y="240284"/>
                      <a:pt x="249784" y="260401"/>
                      <a:pt x="249784" y="284988"/>
                    </a:cubicBezTo>
                    <a:cubicBezTo>
                      <a:pt x="249784" y="306781"/>
                      <a:pt x="246152" y="325780"/>
                      <a:pt x="238887" y="341986"/>
                    </a:cubicBezTo>
                    <a:cubicBezTo>
                      <a:pt x="231623" y="358191"/>
                      <a:pt x="222123" y="371462"/>
                      <a:pt x="210388" y="381800"/>
                    </a:cubicBezTo>
                    <a:cubicBezTo>
                      <a:pt x="198654" y="392138"/>
                      <a:pt x="185522" y="399961"/>
                      <a:pt x="170993" y="405270"/>
                    </a:cubicBezTo>
                    <a:cubicBezTo>
                      <a:pt x="156464" y="410578"/>
                      <a:pt x="141656" y="413233"/>
                      <a:pt x="126568" y="413233"/>
                    </a:cubicBezTo>
                    <a:cubicBezTo>
                      <a:pt x="88570" y="413233"/>
                      <a:pt x="57976" y="400380"/>
                      <a:pt x="34786" y="374675"/>
                    </a:cubicBezTo>
                    <a:cubicBezTo>
                      <a:pt x="11595" y="348971"/>
                      <a:pt x="0" y="312369"/>
                      <a:pt x="0" y="264871"/>
                    </a:cubicBezTo>
                    <a:cubicBezTo>
                      <a:pt x="0" y="231343"/>
                      <a:pt x="5309" y="198793"/>
                      <a:pt x="15926" y="167221"/>
                    </a:cubicBezTo>
                    <a:cubicBezTo>
                      <a:pt x="26543" y="135649"/>
                      <a:pt x="39256" y="107429"/>
                      <a:pt x="54064" y="82563"/>
                    </a:cubicBezTo>
                    <a:cubicBezTo>
                      <a:pt x="68872" y="57696"/>
                      <a:pt x="84519" y="37719"/>
                      <a:pt x="101003" y="22631"/>
                    </a:cubicBezTo>
                    <a:cubicBezTo>
                      <a:pt x="117488" y="7544"/>
                      <a:pt x="131598" y="0"/>
                      <a:pt x="14333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D8E3C8-6A6E-A469-755D-4E9AA9403133}"/>
                  </a:ext>
                </a:extLst>
              </p:cNvPr>
              <p:cNvSpPr txBox="1"/>
              <p:nvPr userDrawn="1"/>
            </p:nvSpPr>
            <p:spPr>
              <a:xfrm>
                <a:off x="385375" y="579664"/>
                <a:ext cx="249784" cy="413233"/>
              </a:xfrm>
              <a:custGeom>
                <a:avLst/>
                <a:gdLst/>
                <a:ahLst/>
                <a:cxnLst/>
                <a:rect l="l" t="t" r="r" b="b"/>
                <a:pathLst>
                  <a:path w="249784" h="413233">
                    <a:moveTo>
                      <a:pt x="143332" y="0"/>
                    </a:moveTo>
                    <a:cubicBezTo>
                      <a:pt x="156744" y="0"/>
                      <a:pt x="168618" y="4191"/>
                      <a:pt x="178956" y="12573"/>
                    </a:cubicBezTo>
                    <a:cubicBezTo>
                      <a:pt x="189294" y="20955"/>
                      <a:pt x="194463" y="30455"/>
                      <a:pt x="194463" y="41072"/>
                    </a:cubicBezTo>
                    <a:cubicBezTo>
                      <a:pt x="194463" y="46101"/>
                      <a:pt x="191948" y="52807"/>
                      <a:pt x="186919" y="61189"/>
                    </a:cubicBezTo>
                    <a:cubicBezTo>
                      <a:pt x="181890" y="69571"/>
                      <a:pt x="176441" y="78232"/>
                      <a:pt x="170574" y="87173"/>
                    </a:cubicBezTo>
                    <a:cubicBezTo>
                      <a:pt x="164707" y="96114"/>
                      <a:pt x="159258" y="105194"/>
                      <a:pt x="154229" y="114414"/>
                    </a:cubicBezTo>
                    <a:cubicBezTo>
                      <a:pt x="149200" y="123635"/>
                      <a:pt x="146685" y="131597"/>
                      <a:pt x="146685" y="138303"/>
                    </a:cubicBezTo>
                    <a:cubicBezTo>
                      <a:pt x="146685" y="145009"/>
                      <a:pt x="151994" y="151854"/>
                      <a:pt x="162611" y="158839"/>
                    </a:cubicBezTo>
                    <a:cubicBezTo>
                      <a:pt x="173228" y="165824"/>
                      <a:pt x="185103" y="174625"/>
                      <a:pt x="198235" y="185242"/>
                    </a:cubicBezTo>
                    <a:cubicBezTo>
                      <a:pt x="211366" y="195859"/>
                      <a:pt x="223241" y="208991"/>
                      <a:pt x="233858" y="224638"/>
                    </a:cubicBezTo>
                    <a:cubicBezTo>
                      <a:pt x="244475" y="240284"/>
                      <a:pt x="249784" y="260401"/>
                      <a:pt x="249784" y="284988"/>
                    </a:cubicBezTo>
                    <a:cubicBezTo>
                      <a:pt x="249784" y="306781"/>
                      <a:pt x="246152" y="325780"/>
                      <a:pt x="238887" y="341986"/>
                    </a:cubicBezTo>
                    <a:cubicBezTo>
                      <a:pt x="231623" y="358191"/>
                      <a:pt x="222123" y="371462"/>
                      <a:pt x="210388" y="381800"/>
                    </a:cubicBezTo>
                    <a:cubicBezTo>
                      <a:pt x="198654" y="392138"/>
                      <a:pt x="185522" y="399961"/>
                      <a:pt x="170993" y="405270"/>
                    </a:cubicBezTo>
                    <a:cubicBezTo>
                      <a:pt x="156464" y="410578"/>
                      <a:pt x="141656" y="413233"/>
                      <a:pt x="126568" y="413233"/>
                    </a:cubicBezTo>
                    <a:cubicBezTo>
                      <a:pt x="88570" y="413233"/>
                      <a:pt x="57976" y="400380"/>
                      <a:pt x="34786" y="374675"/>
                    </a:cubicBezTo>
                    <a:cubicBezTo>
                      <a:pt x="11595" y="348971"/>
                      <a:pt x="0" y="312369"/>
                      <a:pt x="0" y="264871"/>
                    </a:cubicBezTo>
                    <a:cubicBezTo>
                      <a:pt x="0" y="231343"/>
                      <a:pt x="5309" y="198793"/>
                      <a:pt x="15926" y="167221"/>
                    </a:cubicBezTo>
                    <a:cubicBezTo>
                      <a:pt x="26543" y="135649"/>
                      <a:pt x="39256" y="107429"/>
                      <a:pt x="54064" y="82563"/>
                    </a:cubicBezTo>
                    <a:cubicBezTo>
                      <a:pt x="68872" y="57696"/>
                      <a:pt x="84519" y="37719"/>
                      <a:pt x="101003" y="22631"/>
                    </a:cubicBezTo>
                    <a:cubicBezTo>
                      <a:pt x="117488" y="7544"/>
                      <a:pt x="131598" y="0"/>
                      <a:pt x="14333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E0836C-BDBA-FA73-00E4-B173FB140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402763" y="3415764"/>
            <a:ext cx="1709285" cy="1621972"/>
            <a:chOff x="-1709285" y="1588747"/>
            <a:chExt cx="1709285" cy="16219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FB367FD-6ECC-41BC-9360-B587DBB91EEF}"/>
                </a:ext>
              </a:extLst>
            </p:cNvPr>
            <p:cNvGrpSpPr/>
            <p:nvPr userDrawn="1"/>
          </p:nvGrpSpPr>
          <p:grpSpPr>
            <a:xfrm>
              <a:off x="-1709285" y="1588747"/>
              <a:ext cx="1709285" cy="1621972"/>
              <a:chOff x="1698171" y="691024"/>
              <a:chExt cx="1709285" cy="162197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80413F6-8C2A-38B2-1F45-9CB25F1999F9}"/>
                  </a:ext>
                </a:extLst>
              </p:cNvPr>
              <p:cNvGrpSpPr/>
              <p:nvPr userDrawn="1"/>
            </p:nvGrpSpPr>
            <p:grpSpPr>
              <a:xfrm>
                <a:off x="1698171" y="691024"/>
                <a:ext cx="1709285" cy="1621972"/>
                <a:chOff x="1466850" y="380320"/>
                <a:chExt cx="1799191" cy="1707287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0A215D2-F3EB-AB62-130B-8BE4CD0C6FCB}"/>
                    </a:ext>
                  </a:extLst>
                </p:cNvPr>
                <p:cNvSpPr/>
                <p:nvPr userDrawn="1"/>
              </p:nvSpPr>
              <p:spPr>
                <a:xfrm>
                  <a:off x="1466850" y="875620"/>
                  <a:ext cx="1799191" cy="121198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14EED55-F3BF-5DC4-21AD-25D3CA83B313}"/>
                    </a:ext>
                  </a:extLst>
                </p:cNvPr>
                <p:cNvSpPr/>
                <p:nvPr userDrawn="1"/>
              </p:nvSpPr>
              <p:spPr>
                <a:xfrm>
                  <a:off x="1466850" y="380320"/>
                  <a:ext cx="1799191" cy="495301"/>
                </a:xfrm>
                <a:prstGeom prst="rect">
                  <a:avLst/>
                </a:prstGeom>
                <a:solidFill>
                  <a:schemeClr val="accent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35A1FCD-9609-ADA4-E3DB-06A601AF0D88}"/>
                  </a:ext>
                </a:extLst>
              </p:cNvPr>
              <p:cNvGrpSpPr/>
              <p:nvPr userDrawn="1"/>
            </p:nvGrpSpPr>
            <p:grpSpPr>
              <a:xfrm>
                <a:off x="1839686" y="815293"/>
                <a:ext cx="810985" cy="212272"/>
                <a:chOff x="1883229" y="800099"/>
                <a:chExt cx="810985" cy="212272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E87B05CA-44A7-0AB2-84BE-3CD14BB82569}"/>
                    </a:ext>
                  </a:extLst>
                </p:cNvPr>
                <p:cNvSpPr/>
                <p:nvPr userDrawn="1"/>
              </p:nvSpPr>
              <p:spPr>
                <a:xfrm>
                  <a:off x="1883229" y="800100"/>
                  <a:ext cx="212271" cy="2122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6FA06F6-BC02-70B8-C063-0B2C0E4D4DC7}"/>
                    </a:ext>
                  </a:extLst>
                </p:cNvPr>
                <p:cNvSpPr/>
                <p:nvPr userDrawn="1"/>
              </p:nvSpPr>
              <p:spPr>
                <a:xfrm>
                  <a:off x="2182586" y="800100"/>
                  <a:ext cx="212271" cy="2122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4C934C1-5E29-42D9-A8D2-99D6D5BC298D}"/>
                    </a:ext>
                  </a:extLst>
                </p:cNvPr>
                <p:cNvSpPr/>
                <p:nvPr userDrawn="1"/>
              </p:nvSpPr>
              <p:spPr>
                <a:xfrm>
                  <a:off x="2481943" y="800099"/>
                  <a:ext cx="212271" cy="2122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7DA6EE8-929C-B459-F235-ECC67D443D5C}"/>
                </a:ext>
              </a:extLst>
            </p:cNvPr>
            <p:cNvGrpSpPr/>
            <p:nvPr userDrawn="1"/>
          </p:nvGrpSpPr>
          <p:grpSpPr>
            <a:xfrm>
              <a:off x="-1224869" y="2326152"/>
              <a:ext cx="735012" cy="602525"/>
              <a:chOff x="385375" y="554518"/>
              <a:chExt cx="534772" cy="43837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CB9CBA-0712-AD3D-63E3-6CA7A28EBF40}"/>
                  </a:ext>
                </a:extLst>
              </p:cNvPr>
              <p:cNvSpPr txBox="1"/>
              <p:nvPr userDrawn="1"/>
            </p:nvSpPr>
            <p:spPr>
              <a:xfrm rot="10800000">
                <a:off x="670363" y="554518"/>
                <a:ext cx="249784" cy="413233"/>
              </a:xfrm>
              <a:custGeom>
                <a:avLst/>
                <a:gdLst/>
                <a:ahLst/>
                <a:cxnLst/>
                <a:rect l="l" t="t" r="r" b="b"/>
                <a:pathLst>
                  <a:path w="249784" h="413233">
                    <a:moveTo>
                      <a:pt x="143332" y="0"/>
                    </a:moveTo>
                    <a:cubicBezTo>
                      <a:pt x="156744" y="0"/>
                      <a:pt x="168618" y="4191"/>
                      <a:pt x="178956" y="12573"/>
                    </a:cubicBezTo>
                    <a:cubicBezTo>
                      <a:pt x="189294" y="20955"/>
                      <a:pt x="194463" y="30455"/>
                      <a:pt x="194463" y="41072"/>
                    </a:cubicBezTo>
                    <a:cubicBezTo>
                      <a:pt x="194463" y="46101"/>
                      <a:pt x="191948" y="52807"/>
                      <a:pt x="186919" y="61189"/>
                    </a:cubicBezTo>
                    <a:cubicBezTo>
                      <a:pt x="181890" y="69571"/>
                      <a:pt x="176441" y="78232"/>
                      <a:pt x="170574" y="87173"/>
                    </a:cubicBezTo>
                    <a:cubicBezTo>
                      <a:pt x="164707" y="96114"/>
                      <a:pt x="159258" y="105194"/>
                      <a:pt x="154229" y="114414"/>
                    </a:cubicBezTo>
                    <a:cubicBezTo>
                      <a:pt x="149200" y="123635"/>
                      <a:pt x="146685" y="131597"/>
                      <a:pt x="146685" y="138303"/>
                    </a:cubicBezTo>
                    <a:cubicBezTo>
                      <a:pt x="146685" y="145009"/>
                      <a:pt x="151994" y="151854"/>
                      <a:pt x="162611" y="158839"/>
                    </a:cubicBezTo>
                    <a:cubicBezTo>
                      <a:pt x="173228" y="165824"/>
                      <a:pt x="185103" y="174625"/>
                      <a:pt x="198235" y="185242"/>
                    </a:cubicBezTo>
                    <a:cubicBezTo>
                      <a:pt x="211366" y="195859"/>
                      <a:pt x="223241" y="208991"/>
                      <a:pt x="233858" y="224638"/>
                    </a:cubicBezTo>
                    <a:cubicBezTo>
                      <a:pt x="244475" y="240284"/>
                      <a:pt x="249784" y="260401"/>
                      <a:pt x="249784" y="284988"/>
                    </a:cubicBezTo>
                    <a:cubicBezTo>
                      <a:pt x="249784" y="306781"/>
                      <a:pt x="246152" y="325780"/>
                      <a:pt x="238887" y="341986"/>
                    </a:cubicBezTo>
                    <a:cubicBezTo>
                      <a:pt x="231623" y="358191"/>
                      <a:pt x="222123" y="371462"/>
                      <a:pt x="210388" y="381800"/>
                    </a:cubicBezTo>
                    <a:cubicBezTo>
                      <a:pt x="198654" y="392138"/>
                      <a:pt x="185522" y="399961"/>
                      <a:pt x="170993" y="405270"/>
                    </a:cubicBezTo>
                    <a:cubicBezTo>
                      <a:pt x="156464" y="410578"/>
                      <a:pt x="141656" y="413233"/>
                      <a:pt x="126568" y="413233"/>
                    </a:cubicBezTo>
                    <a:cubicBezTo>
                      <a:pt x="88570" y="413233"/>
                      <a:pt x="57976" y="400380"/>
                      <a:pt x="34786" y="374675"/>
                    </a:cubicBezTo>
                    <a:cubicBezTo>
                      <a:pt x="11595" y="348971"/>
                      <a:pt x="0" y="312369"/>
                      <a:pt x="0" y="264871"/>
                    </a:cubicBezTo>
                    <a:cubicBezTo>
                      <a:pt x="0" y="231343"/>
                      <a:pt x="5309" y="198793"/>
                      <a:pt x="15926" y="167221"/>
                    </a:cubicBezTo>
                    <a:cubicBezTo>
                      <a:pt x="26543" y="135649"/>
                      <a:pt x="39256" y="107429"/>
                      <a:pt x="54064" y="82563"/>
                    </a:cubicBezTo>
                    <a:cubicBezTo>
                      <a:pt x="68872" y="57696"/>
                      <a:pt x="84519" y="37719"/>
                      <a:pt x="101003" y="22631"/>
                    </a:cubicBezTo>
                    <a:cubicBezTo>
                      <a:pt x="117488" y="7544"/>
                      <a:pt x="131598" y="0"/>
                      <a:pt x="14333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42B487-3B9A-0593-0EFF-C4A5C542A9E1}"/>
                  </a:ext>
                </a:extLst>
              </p:cNvPr>
              <p:cNvSpPr txBox="1"/>
              <p:nvPr userDrawn="1"/>
            </p:nvSpPr>
            <p:spPr>
              <a:xfrm rot="10800000">
                <a:off x="385375" y="579664"/>
                <a:ext cx="249784" cy="413233"/>
              </a:xfrm>
              <a:custGeom>
                <a:avLst/>
                <a:gdLst/>
                <a:ahLst/>
                <a:cxnLst/>
                <a:rect l="l" t="t" r="r" b="b"/>
                <a:pathLst>
                  <a:path w="249784" h="413233">
                    <a:moveTo>
                      <a:pt x="143332" y="0"/>
                    </a:moveTo>
                    <a:cubicBezTo>
                      <a:pt x="156744" y="0"/>
                      <a:pt x="168618" y="4191"/>
                      <a:pt x="178956" y="12573"/>
                    </a:cubicBezTo>
                    <a:cubicBezTo>
                      <a:pt x="189294" y="20955"/>
                      <a:pt x="194463" y="30455"/>
                      <a:pt x="194463" y="41072"/>
                    </a:cubicBezTo>
                    <a:cubicBezTo>
                      <a:pt x="194463" y="46101"/>
                      <a:pt x="191948" y="52807"/>
                      <a:pt x="186919" y="61189"/>
                    </a:cubicBezTo>
                    <a:cubicBezTo>
                      <a:pt x="181890" y="69571"/>
                      <a:pt x="176441" y="78232"/>
                      <a:pt x="170574" y="87173"/>
                    </a:cubicBezTo>
                    <a:cubicBezTo>
                      <a:pt x="164707" y="96114"/>
                      <a:pt x="159258" y="105194"/>
                      <a:pt x="154229" y="114414"/>
                    </a:cubicBezTo>
                    <a:cubicBezTo>
                      <a:pt x="149200" y="123635"/>
                      <a:pt x="146685" y="131597"/>
                      <a:pt x="146685" y="138303"/>
                    </a:cubicBezTo>
                    <a:cubicBezTo>
                      <a:pt x="146685" y="145009"/>
                      <a:pt x="151994" y="151854"/>
                      <a:pt x="162611" y="158839"/>
                    </a:cubicBezTo>
                    <a:cubicBezTo>
                      <a:pt x="173228" y="165824"/>
                      <a:pt x="185103" y="174625"/>
                      <a:pt x="198235" y="185242"/>
                    </a:cubicBezTo>
                    <a:cubicBezTo>
                      <a:pt x="211366" y="195859"/>
                      <a:pt x="223241" y="208991"/>
                      <a:pt x="233858" y="224638"/>
                    </a:cubicBezTo>
                    <a:cubicBezTo>
                      <a:pt x="244475" y="240284"/>
                      <a:pt x="249784" y="260401"/>
                      <a:pt x="249784" y="284988"/>
                    </a:cubicBezTo>
                    <a:cubicBezTo>
                      <a:pt x="249784" y="306781"/>
                      <a:pt x="246152" y="325780"/>
                      <a:pt x="238887" y="341986"/>
                    </a:cubicBezTo>
                    <a:cubicBezTo>
                      <a:pt x="231623" y="358191"/>
                      <a:pt x="222123" y="371462"/>
                      <a:pt x="210388" y="381800"/>
                    </a:cubicBezTo>
                    <a:cubicBezTo>
                      <a:pt x="198654" y="392138"/>
                      <a:pt x="185522" y="399961"/>
                      <a:pt x="170993" y="405270"/>
                    </a:cubicBezTo>
                    <a:cubicBezTo>
                      <a:pt x="156464" y="410578"/>
                      <a:pt x="141656" y="413233"/>
                      <a:pt x="126568" y="413233"/>
                    </a:cubicBezTo>
                    <a:cubicBezTo>
                      <a:pt x="88570" y="413233"/>
                      <a:pt x="57976" y="400380"/>
                      <a:pt x="34786" y="374675"/>
                    </a:cubicBezTo>
                    <a:cubicBezTo>
                      <a:pt x="11595" y="348971"/>
                      <a:pt x="0" y="312369"/>
                      <a:pt x="0" y="264871"/>
                    </a:cubicBezTo>
                    <a:cubicBezTo>
                      <a:pt x="0" y="231343"/>
                      <a:pt x="5309" y="198793"/>
                      <a:pt x="15926" y="167221"/>
                    </a:cubicBezTo>
                    <a:cubicBezTo>
                      <a:pt x="26543" y="135649"/>
                      <a:pt x="39256" y="107429"/>
                      <a:pt x="54064" y="82563"/>
                    </a:cubicBezTo>
                    <a:cubicBezTo>
                      <a:pt x="68872" y="57696"/>
                      <a:pt x="84519" y="37719"/>
                      <a:pt x="101003" y="22631"/>
                    </a:cubicBezTo>
                    <a:cubicBezTo>
                      <a:pt x="117488" y="7544"/>
                      <a:pt x="131598" y="0"/>
                      <a:pt x="14333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CCA35F-CAF0-9536-1831-7D7261317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468ED2E-3ACB-961C-5143-8A186C5A3D7F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7DACCA-05DE-6C8F-B3A6-FA62B874FB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Graphic 53" descr="Full battery with solid fill">
              <a:extLst>
                <a:ext uri="{FF2B5EF4-FFF2-40B4-BE49-F238E27FC236}">
                  <a16:creationId xmlns:a16="http://schemas.microsoft.com/office/drawing/2014/main" id="{30AD8D4F-AE9C-EEF2-47E6-E6ED35B677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55" name="Graphic 54" descr="Volume with solid fill">
              <a:extLst>
                <a:ext uri="{FF2B5EF4-FFF2-40B4-BE49-F238E27FC236}">
                  <a16:creationId xmlns:a16="http://schemas.microsoft.com/office/drawing/2014/main" id="{CAA8B5FC-DEBC-1C09-A0AF-474824B176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56" name="Graphic 55" descr="Wi-Fi with solid fill">
              <a:extLst>
                <a:ext uri="{FF2B5EF4-FFF2-40B4-BE49-F238E27FC236}">
                  <a16:creationId xmlns:a16="http://schemas.microsoft.com/office/drawing/2014/main" id="{B7A9F117-6710-3354-2D3E-B454450F0E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94B56E73-8103-0678-79AC-2BBE18392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3" name="Date Placeholder 3">
            <a:extLst>
              <a:ext uri="{FF2B5EF4-FFF2-40B4-BE49-F238E27FC236}">
                <a16:creationId xmlns:a16="http://schemas.microsoft.com/office/drawing/2014/main" id="{06BBB71D-05C1-5D4E-57AA-9B9CB1E64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1162C2D5-1148-46A1-BEF2-DD9C492A8B49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57" name="Slide Number Placeholder 5">
            <a:extLst>
              <a:ext uri="{FF2B5EF4-FFF2-40B4-BE49-F238E27FC236}">
                <a16:creationId xmlns:a16="http://schemas.microsoft.com/office/drawing/2014/main" id="{CF042317-61C6-2C4A-73B4-ACFCC8F33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65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689F-30D7-7AB0-256B-189E4D848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7543D7-5153-C4AE-771D-D6DEF2A64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AD43BE-A7FF-F031-D697-99E89A685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3641" y="2017224"/>
            <a:ext cx="2340875" cy="2348312"/>
            <a:chOff x="1698171" y="691024"/>
            <a:chExt cx="3550424" cy="356170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94A3168-DB96-3200-7CA6-CEB0099F4574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4"/>
              <a:chOff x="1466850" y="380320"/>
              <a:chExt cx="3737172" cy="3749047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6D99B31-6C0F-B7D6-9779-0D1D6D61D7DE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F770EF3-B956-4825-CDE1-631493912C3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0C579FF-4ABC-B088-9948-C4E671738FD6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2662865-B323-CDF7-5D0C-2535666ADF38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04D5CDF-8F8E-711E-32A3-7353DEB8A030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CACC51D-18F2-3B00-7770-61359797E372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000A5F8-CF76-B500-E9DE-E8F21494567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82859" y="2346444"/>
            <a:ext cx="2302606" cy="2004699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28" y="4703674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7" y="5071327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401CF17-685F-7985-17FB-D49634408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538256" y="2017224"/>
            <a:ext cx="2340875" cy="2348312"/>
            <a:chOff x="1698171" y="691024"/>
            <a:chExt cx="3550424" cy="356170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5C48107-A5F7-BE6A-5CF8-0A7F99D336CF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4"/>
              <a:chOff x="1466850" y="380320"/>
              <a:chExt cx="3737172" cy="374904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C028FDE-1FE2-F93F-0D35-4821A70FF086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C10C0D3-18D3-BDF1-D444-7E8C4994A856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7D548D8-B69F-7B91-8EA7-81D160EDF4CF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A70B24B-E612-7EBB-1E11-C4870E844C32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1314CAB-6EE9-5369-FA5A-75631B6F574D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6CCAF4E-C7CC-F378-B373-B0F61C2D1DD6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5CC1BDD7-E5B0-B922-F094-50916A4DC60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557305" y="2350254"/>
            <a:ext cx="2302606" cy="2004699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2233" y="4703674"/>
            <a:ext cx="2386898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92232" y="5071327"/>
            <a:ext cx="2386898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ED4FAC-9DB7-1E34-358B-80F18C32A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12871" y="2017224"/>
            <a:ext cx="2340875" cy="2348312"/>
            <a:chOff x="1698171" y="691024"/>
            <a:chExt cx="3550424" cy="356170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86F5C94-3BC2-3E6C-9AC6-7F48B5A45C50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4"/>
              <a:chOff x="1466850" y="380320"/>
              <a:chExt cx="3737172" cy="374904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8C9E49B-BEF3-13AD-EB1E-B3F9DD415A2F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A1478A6-702D-AC6B-08E1-65B8945B2F0F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6F3853C-5D6B-C25F-6B2D-84FD897E95B9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E42957E-C1C3-E4BF-A92F-713DBDB901EF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144B805-5CE5-FAB9-AE1C-2E4EEE81291F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7941212-D546-0097-326C-2D895F55E57B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3" name="Picture Placeholder 20">
            <a:extLst>
              <a:ext uri="{FF2B5EF4-FFF2-40B4-BE49-F238E27FC236}">
                <a16:creationId xmlns:a16="http://schemas.microsoft.com/office/drawing/2014/main" id="{11B87226-BEF6-7B0D-4DBB-B1F7CB3AFC4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31750" y="2346444"/>
            <a:ext cx="2302606" cy="2004699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99254" y="4703674"/>
            <a:ext cx="235449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99253" y="5071327"/>
            <a:ext cx="235449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0F172AE-D896-46DC-D27E-1B9E074B8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87485" y="2017224"/>
            <a:ext cx="2340875" cy="2348312"/>
            <a:chOff x="1698171" y="691024"/>
            <a:chExt cx="3550424" cy="356170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CD5126F-02E1-6908-64A9-22B453B9B8C6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4"/>
              <a:chOff x="1466850" y="380320"/>
              <a:chExt cx="3737172" cy="374904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1148919-FBE0-4C3B-BBFB-D614A9BA3D7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7E4A850-DB0B-3706-1FF7-0BB0052E34B8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89E9F75-8C2B-ECCA-1383-FC0563AB2E93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2443E9A-E05D-0C62-D60A-76B7FD02B9AA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796177E-8EAD-AEBF-3286-13D18CDCC1D2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EFE50E8-D4EA-264E-D82D-65D0C7D937E5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2" name="Picture Placeholder 20">
            <a:extLst>
              <a:ext uri="{FF2B5EF4-FFF2-40B4-BE49-F238E27FC236}">
                <a16:creationId xmlns:a16="http://schemas.microsoft.com/office/drawing/2014/main" id="{08396280-3CF1-BE6F-A85D-E5E397E43FE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106703" y="2350254"/>
            <a:ext cx="2302606" cy="2004699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73870" y="4703674"/>
            <a:ext cx="2354490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73869" y="5071327"/>
            <a:ext cx="2354490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3E02FE-A7DA-B086-D702-76CF621AB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AF13381-F947-2B66-1E2D-8A5C06E6CE98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CE6E112-82EF-659A-6524-5B8B27D065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Graphic 5" descr="Full battery with solid fill">
              <a:extLst>
                <a:ext uri="{FF2B5EF4-FFF2-40B4-BE49-F238E27FC236}">
                  <a16:creationId xmlns:a16="http://schemas.microsoft.com/office/drawing/2014/main" id="{B86324A4-C14C-0CA2-4D34-7866EFC5F7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7" name="Graphic 6" descr="Volume with solid fill">
              <a:extLst>
                <a:ext uri="{FF2B5EF4-FFF2-40B4-BE49-F238E27FC236}">
                  <a16:creationId xmlns:a16="http://schemas.microsoft.com/office/drawing/2014/main" id="{B5219EA2-1297-36CC-B52F-66E32CC02C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8" name="Graphic 7" descr="Wi-Fi with solid fill">
              <a:extLst>
                <a:ext uri="{FF2B5EF4-FFF2-40B4-BE49-F238E27FC236}">
                  <a16:creationId xmlns:a16="http://schemas.microsoft.com/office/drawing/2014/main" id="{87A45325-411B-D71E-BADF-1B42A686F7B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D322A73E-FB79-C477-1A97-48CE92F6AF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8E31586-ED01-A662-F616-905B8244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965B5B8E-CEE3-4EB8-9D7E-B72C8551397A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92DDD9D-C28D-AE59-0632-537AB9928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91926C-A6C6-87EF-18D8-29BF97058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1BA496-0B27-233E-CEBB-5228D2A06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FB74C19-C391-9DA4-F7F5-034ED92A314E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8BE54B3-1B7B-483A-E9AD-54585B9DE3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 descr="Full battery with solid fill">
              <a:extLst>
                <a:ext uri="{FF2B5EF4-FFF2-40B4-BE49-F238E27FC236}">
                  <a16:creationId xmlns:a16="http://schemas.microsoft.com/office/drawing/2014/main" id="{B760295F-1204-4F59-F94C-6EC65937E0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5" name="Graphic 14" descr="Volume with solid fill">
              <a:extLst>
                <a:ext uri="{FF2B5EF4-FFF2-40B4-BE49-F238E27FC236}">
                  <a16:creationId xmlns:a16="http://schemas.microsoft.com/office/drawing/2014/main" id="{A94C417A-6D08-0ED4-2259-7F3B549454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6" name="Graphic 15" descr="Wi-Fi with solid fill">
              <a:extLst>
                <a:ext uri="{FF2B5EF4-FFF2-40B4-BE49-F238E27FC236}">
                  <a16:creationId xmlns:a16="http://schemas.microsoft.com/office/drawing/2014/main" id="{86CA49D4-EA43-9D6B-EFF9-4D332CCCF3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E9A63C11-CC8E-CB71-FCBB-4C0F95CE6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177B318B-3FE1-0810-66CC-F4CE42D019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7973" y="1892230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276A5217-2B57-399D-A0F6-8DDA9FD636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6599" y="3172022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2FA464BE-BC0A-6F7A-D8D6-33665013F4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86599" y="3439113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Picture Placeholder 37">
            <a:extLst>
              <a:ext uri="{FF2B5EF4-FFF2-40B4-BE49-F238E27FC236}">
                <a16:creationId xmlns:a16="http://schemas.microsoft.com/office/drawing/2014/main" id="{F7FAF229-93B6-B8A2-DB7E-A134BFC316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2460" y="3899517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D470DC56-E2CA-775A-A899-265E728BEF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6599" y="5184234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DA541A5B-9F12-F671-2913-6F74E38BC5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6599" y="5451325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37">
            <a:extLst>
              <a:ext uri="{FF2B5EF4-FFF2-40B4-BE49-F238E27FC236}">
                <a16:creationId xmlns:a16="http://schemas.microsoft.com/office/drawing/2014/main" id="{E33B96C6-3C1B-595B-ADCA-5D0955EF91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44984" y="1892230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7F58E5C9-B539-626E-1901-1FDAC480C4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39123" y="3172022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3F20322A-3058-59DC-9EB9-0212103A62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39123" y="3439113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Picture Placeholder 37">
            <a:extLst>
              <a:ext uri="{FF2B5EF4-FFF2-40B4-BE49-F238E27FC236}">
                <a16:creationId xmlns:a16="http://schemas.microsoft.com/office/drawing/2014/main" id="{425DE5A4-B93E-6E8C-146E-A5A611D7C9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4984" y="3899517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882C987-F023-918A-D0E7-2B9DF68C74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39123" y="5184234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D4017C6A-B3ED-65D9-8DD2-BBD13E06EC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39123" y="5451325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Picture Placeholder 37">
            <a:extLst>
              <a:ext uri="{FF2B5EF4-FFF2-40B4-BE49-F238E27FC236}">
                <a16:creationId xmlns:a16="http://schemas.microsoft.com/office/drawing/2014/main" id="{37E09757-3DFA-7C75-32E2-5F13F23FB8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6137" y="1892230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8">
            <a:extLst>
              <a:ext uri="{FF2B5EF4-FFF2-40B4-BE49-F238E27FC236}">
                <a16:creationId xmlns:a16="http://schemas.microsoft.com/office/drawing/2014/main" id="{726ADEE4-832F-704C-6D34-93F7DD9DB4E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72191" y="3172022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28">
            <a:extLst>
              <a:ext uri="{FF2B5EF4-FFF2-40B4-BE49-F238E27FC236}">
                <a16:creationId xmlns:a16="http://schemas.microsoft.com/office/drawing/2014/main" id="{654B0F48-0CC3-33D4-6011-295630980D6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2191" y="3439113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Picture Placeholder 37">
            <a:extLst>
              <a:ext uri="{FF2B5EF4-FFF2-40B4-BE49-F238E27FC236}">
                <a16:creationId xmlns:a16="http://schemas.microsoft.com/office/drawing/2014/main" id="{F28122E3-14E6-CF4C-5AA4-FA278FA42BD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9908" y="3899517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28">
            <a:extLst>
              <a:ext uri="{FF2B5EF4-FFF2-40B4-BE49-F238E27FC236}">
                <a16:creationId xmlns:a16="http://schemas.microsoft.com/office/drawing/2014/main" id="{994F04AA-2250-3EEB-5F02-04E42B41BF2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191" y="5184234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28">
            <a:extLst>
              <a:ext uri="{FF2B5EF4-FFF2-40B4-BE49-F238E27FC236}">
                <a16:creationId xmlns:a16="http://schemas.microsoft.com/office/drawing/2014/main" id="{BD7E05F3-FA13-F43E-F669-23BAF4424D1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2191" y="5451325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Picture Placeholder 37">
            <a:extLst>
              <a:ext uri="{FF2B5EF4-FFF2-40B4-BE49-F238E27FC236}">
                <a16:creationId xmlns:a16="http://schemas.microsoft.com/office/drawing/2014/main" id="{4E3A4E7E-45E9-085F-7102-3646262870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20793" y="1892230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8">
            <a:extLst>
              <a:ext uri="{FF2B5EF4-FFF2-40B4-BE49-F238E27FC236}">
                <a16:creationId xmlns:a16="http://schemas.microsoft.com/office/drawing/2014/main" id="{6A676ECA-C630-2AED-1267-84D003A9D8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24715" y="3172022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28">
            <a:extLst>
              <a:ext uri="{FF2B5EF4-FFF2-40B4-BE49-F238E27FC236}">
                <a16:creationId xmlns:a16="http://schemas.microsoft.com/office/drawing/2014/main" id="{E2CDD452-3EAD-22B2-1C63-5D8B3C65DD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24715" y="3439113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Picture Placeholder 37">
            <a:extLst>
              <a:ext uri="{FF2B5EF4-FFF2-40B4-BE49-F238E27FC236}">
                <a16:creationId xmlns:a16="http://schemas.microsoft.com/office/drawing/2014/main" id="{1927A670-2B77-A1DE-870D-A0B8E28ECB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0793" y="3899517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8">
            <a:extLst>
              <a:ext uri="{FF2B5EF4-FFF2-40B4-BE49-F238E27FC236}">
                <a16:creationId xmlns:a16="http://schemas.microsoft.com/office/drawing/2014/main" id="{A4A0444A-1622-E8A4-17C3-FBD1577D5B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24715" y="5184234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28">
            <a:extLst>
              <a:ext uri="{FF2B5EF4-FFF2-40B4-BE49-F238E27FC236}">
                <a16:creationId xmlns:a16="http://schemas.microsoft.com/office/drawing/2014/main" id="{362491BC-F6F2-F6B7-8D58-9E5F4F21098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24715" y="5451325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FD82E099-C200-1076-F1AA-4B96B2301B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581EF9A-835F-7C74-1B1F-4A147FFD1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6A4DFCB-51DE-424A-8B5B-467EFB151E38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5201CA-720C-C94E-704C-3EB52218E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667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36525"/>
            <a:ext cx="11430000" cy="124480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CABBA-7921-40BC-AA51-20F01765FD57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0" r:id="rId2"/>
    <p:sldLayoutId id="2147483664" r:id="rId3"/>
    <p:sldLayoutId id="2147483672" r:id="rId4"/>
    <p:sldLayoutId id="2147483660" r:id="rId5"/>
    <p:sldLayoutId id="2147483662" r:id="rId6"/>
    <p:sldLayoutId id="2147483668" r:id="rId7"/>
    <p:sldLayoutId id="2147483658" r:id="rId8"/>
    <p:sldLayoutId id="2147483675" r:id="rId9"/>
    <p:sldLayoutId id="2147483661" r:id="rId10"/>
    <p:sldLayoutId id="2147483667" r:id="rId11"/>
    <p:sldLayoutId id="2147483665" r:id="rId12"/>
    <p:sldLayoutId id="2147483676" r:id="rId13"/>
    <p:sldLayoutId id="2147483652" r:id="rId14"/>
    <p:sldLayoutId id="2147483674" r:id="rId15"/>
    <p:sldLayoutId id="2147483666" r:id="rId16"/>
    <p:sldLayoutId id="2147483655" r:id="rId1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tracker.google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nvaccess/nvda/issues" TargetMode="External"/><Relationship Id="rId5" Type="http://schemas.openxmlformats.org/officeDocument/2006/relationships/hyperlink" Target="https://bugs.webkit.org/" TargetMode="External"/><Relationship Id="rId4" Type="http://schemas.openxmlformats.org/officeDocument/2006/relationships/hyperlink" Target="https://issues.chromium.org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sa.gov/accessibility/andi/help/install.html" TargetMode="External"/><Relationship Id="rId13" Type="http://schemas.openxmlformats.org/officeDocument/2006/relationships/hyperlink" Target="https://chrispederick.com/work/web-developer/" TargetMode="External"/><Relationship Id="rId18" Type="http://schemas.openxmlformats.org/officeDocument/2006/relationships/hyperlink" Target="https://www.nvaccess.org/" TargetMode="External"/><Relationship Id="rId3" Type="http://schemas.openxmlformats.org/officeDocument/2006/relationships/hyperlink" Target="https://pauljadam.com/bookmarklets/landmarks.html" TargetMode="External"/><Relationship Id="rId21" Type="http://schemas.openxmlformats.org/officeDocument/2006/relationships/hyperlink" Target="https://support.google.com/accessibility/android/topic/3529932?hl=en&amp;ref_topic=9078845&amp;sjid=16996759025695276156-NA" TargetMode="External"/><Relationship Id="rId7" Type="http://schemas.openxmlformats.org/officeDocument/2006/relationships/hyperlink" Target="https://dylanb.github.io/bookmarklets.html" TargetMode="External"/><Relationship Id="rId12" Type="http://schemas.openxmlformats.org/officeDocument/2006/relationships/hyperlink" Target="https://wave.webaim.org/" TargetMode="External"/><Relationship Id="rId17" Type="http://schemas.openxmlformats.org/officeDocument/2006/relationships/hyperlink" Target="https://www.freedomscientific.com/products/software/jaws/" TargetMode="External"/><Relationship Id="rId25" Type="http://schemas.openxmlformats.org/officeDocument/2006/relationships/hyperlink" Target="https://shop.nuance.com/store/nuanceus/en_US/Content/pbPage.home-professional-and-consumer" TargetMode="External"/><Relationship Id="rId2" Type="http://schemas.openxmlformats.org/officeDocument/2006/relationships/notesSlide" Target="../notesSlides/notesSlide12.xml"/><Relationship Id="rId16" Type="http://schemas.openxmlformats.org/officeDocument/2006/relationships/hyperlink" Target="https://trace.umd.edu/peat/" TargetMode="External"/><Relationship Id="rId20" Type="http://schemas.openxmlformats.org/officeDocument/2006/relationships/hyperlink" Target="https://support.microsoft.com/en-us/windows/complete-guide-to-narrator-e4397a0d-ef4f-b386-d8ae-c172f109bdb1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freedomscientific.com/training/Surfs-Up/Languages.htm" TargetMode="External"/><Relationship Id="rId11" Type="http://schemas.openxmlformats.org/officeDocument/2006/relationships/hyperlink" Target="https://docs.deque.com/devtools-html/4.0.0/en/devtools-extension" TargetMode="External"/><Relationship Id="rId24" Type="http://schemas.openxmlformats.org/officeDocument/2006/relationships/hyperlink" Target="https://www.freedomscientific.com/products/software/fusion/" TargetMode="External"/><Relationship Id="rId5" Type="http://schemas.openxmlformats.org/officeDocument/2006/relationships/hyperlink" Target="https://pauljadam.com/bookmarklets/lists.html" TargetMode="External"/><Relationship Id="rId15" Type="http://schemas.openxmlformats.org/officeDocument/2006/relationships/hyperlink" Target="https://pdfua.foundation/en/" TargetMode="External"/><Relationship Id="rId23" Type="http://schemas.openxmlformats.org/officeDocument/2006/relationships/hyperlink" Target="https://www.freedomscientific.com/products/software/zoomtext/" TargetMode="External"/><Relationship Id="rId10" Type="http://schemas.openxmlformats.org/officeDocument/2006/relationships/hyperlink" Target="https://accessibilityinsights.io/downloads/" TargetMode="External"/><Relationship Id="rId19" Type="http://schemas.openxmlformats.org/officeDocument/2006/relationships/hyperlink" Target="https://support.apple.com/guide/voiceover/welcome/mac" TargetMode="External"/><Relationship Id="rId4" Type="http://schemas.openxmlformats.org/officeDocument/2006/relationships/hyperlink" Target="https://pauljadam.com/bookmarklets/headings.html" TargetMode="External"/><Relationship Id="rId9" Type="http://schemas.openxmlformats.org/officeDocument/2006/relationships/hyperlink" Target="https://github.com/stevefaulkner/targetsize/blob/main/bookmarklet.md" TargetMode="External"/><Relationship Id="rId14" Type="http://schemas.openxmlformats.org/officeDocument/2006/relationships/hyperlink" Target="https://www.tpgi.com/color-contrast-checker/" TargetMode="External"/><Relationship Id="rId22" Type="http://schemas.openxmlformats.org/officeDocument/2006/relationships/hyperlink" Target="https://www.deque.com/axe/devtools/linte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B60B-A64D-3CFF-6184-8B270143F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4050" y="1278307"/>
            <a:ext cx="8343901" cy="3540939"/>
          </a:xfrm>
        </p:spPr>
        <p:txBody>
          <a:bodyPr anchor="b"/>
          <a:lstStyle/>
          <a:p>
            <a:r>
              <a:rPr lang="en-US" dirty="0"/>
              <a:t>Accessibility Testing</a:t>
            </a:r>
            <a:br>
              <a:rPr lang="en-US" dirty="0"/>
            </a:br>
            <a:r>
              <a:rPr lang="en-US" sz="4000" dirty="0"/>
              <a:t>with Screen Readers &amp; More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8F566-A8B6-E9CC-11D9-F9016198D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549" y="5166651"/>
            <a:ext cx="3136899" cy="652923"/>
          </a:xfrm>
        </p:spPr>
        <p:txBody>
          <a:bodyPr/>
          <a:lstStyle/>
          <a:p>
            <a:r>
              <a:rPr lang="en-US" dirty="0"/>
              <a:t>Erissa Duvall</a:t>
            </a:r>
          </a:p>
        </p:txBody>
      </p:sp>
    </p:spTree>
    <p:extLst>
      <p:ext uri="{BB962C8B-B14F-4D97-AF65-F5344CB8AC3E}">
        <p14:creationId xmlns:p14="http://schemas.microsoft.com/office/powerpoint/2010/main" val="2148617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851548"/>
            <a:ext cx="10907016" cy="1491602"/>
          </a:xfrm>
        </p:spPr>
        <p:txBody>
          <a:bodyPr/>
          <a:lstStyle/>
          <a:p>
            <a:r>
              <a:rPr lang="en-US" dirty="0"/>
              <a:t>Testing Combinations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2D5C9B-09BB-11E1-01BF-DC0430C59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47962"/>
              </p:ext>
            </p:extLst>
          </p:nvPr>
        </p:nvGraphicFramePr>
        <p:xfrm>
          <a:off x="641350" y="3116306"/>
          <a:ext cx="10907018" cy="2662907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2852111">
                  <a:extLst>
                    <a:ext uri="{9D8B030D-6E8A-4147-A177-3AD203B41FA5}">
                      <a16:colId xmlns:a16="http://schemas.microsoft.com/office/drawing/2014/main" val="4248695167"/>
                    </a:ext>
                  </a:extLst>
                </a:gridCol>
                <a:gridCol w="2684969">
                  <a:extLst>
                    <a:ext uri="{9D8B030D-6E8A-4147-A177-3AD203B41FA5}">
                      <a16:colId xmlns:a16="http://schemas.microsoft.com/office/drawing/2014/main" val="3469453068"/>
                    </a:ext>
                  </a:extLst>
                </a:gridCol>
                <a:gridCol w="2684969">
                  <a:extLst>
                    <a:ext uri="{9D8B030D-6E8A-4147-A177-3AD203B41FA5}">
                      <a16:colId xmlns:a16="http://schemas.microsoft.com/office/drawing/2014/main" val="1760583569"/>
                    </a:ext>
                  </a:extLst>
                </a:gridCol>
                <a:gridCol w="2684969">
                  <a:extLst>
                    <a:ext uri="{9D8B030D-6E8A-4147-A177-3AD203B41FA5}">
                      <a16:colId xmlns:a16="http://schemas.microsoft.com/office/drawing/2014/main" val="1578688882"/>
                    </a:ext>
                  </a:extLst>
                </a:gridCol>
              </a:tblGrid>
              <a:tr h="237852">
                <a:tc>
                  <a:txBody>
                    <a:bodyPr/>
                    <a:lstStyle/>
                    <a:p>
                      <a:r>
                        <a:rPr lang="en-US" sz="1200" dirty="0"/>
                        <a:t>Operating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Browsers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Screen Readers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237367"/>
                  </a:ext>
                </a:extLst>
              </a:tr>
              <a:tr h="58547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Edge</a:t>
                      </a:r>
                    </a:p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Chrome</a:t>
                      </a:r>
                    </a:p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Firefox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Narrator</a:t>
                      </a:r>
                    </a:p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NVDA</a:t>
                      </a:r>
                    </a:p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54105"/>
                  </a:ext>
                </a:extLst>
              </a:tr>
              <a:tr h="44592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MacOS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Safari</a:t>
                      </a:r>
                    </a:p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Chrome</a:t>
                      </a:r>
                    </a:p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Firefox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VoiceOver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020659"/>
                  </a:ext>
                </a:extLst>
              </a:tr>
              <a:tr h="46834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Chrome</a:t>
                      </a:r>
                    </a:p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Firefox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TalkBack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248053"/>
                  </a:ext>
                </a:extLst>
              </a:tr>
              <a:tr h="55498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Safari</a:t>
                      </a:r>
                    </a:p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Chrome</a:t>
                      </a:r>
                    </a:p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Firefox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VoiceOver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511849"/>
                  </a:ext>
                </a:extLst>
              </a:tr>
            </a:tbl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1DA0D3E-DF05-DC76-9E57-9A38A6E251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Erissa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DBCEE-BAE9-227E-1B67-DAFF929A9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EBA72B5A-673D-4607-9FF7-CCF53A6CFB8C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58C14-DDB7-A845-BB06-BE79D4FE3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851548"/>
            <a:ext cx="10907016" cy="1491602"/>
          </a:xfrm>
        </p:spPr>
        <p:txBody>
          <a:bodyPr/>
          <a:lstStyle/>
          <a:p>
            <a:r>
              <a:rPr lang="en-US" dirty="0"/>
              <a:t>Known Issues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D466E-770B-D96A-AAB6-F93F22AF2391}"/>
              </a:ext>
            </a:extLst>
          </p:cNvPr>
          <p:cNvSpPr txBox="1"/>
          <p:nvPr/>
        </p:nvSpPr>
        <p:spPr>
          <a:xfrm>
            <a:off x="397766" y="3023017"/>
            <a:ext cx="11150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Known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dirty="0"/>
              <a:t>: </a:t>
            </a:r>
            <a:r>
              <a:rPr lang="en-US" dirty="0" err="1"/>
              <a:t>TalkBack</a:t>
            </a:r>
            <a:r>
              <a:rPr lang="en-US" dirty="0"/>
              <a:t> doesn’t always read required attributes even when you use aria-required.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MacOS &amp; iOS</a:t>
            </a:r>
            <a:r>
              <a:rPr lang="en-US" dirty="0"/>
              <a:t>: When using </a:t>
            </a:r>
            <a:r>
              <a:rPr lang="en-US" dirty="0" err="1"/>
              <a:t>VoiceOver</a:t>
            </a:r>
            <a:r>
              <a:rPr lang="en-US" dirty="0"/>
              <a:t> &amp; Safari, unordered lists that have had their styling removed won’t be read as lists consistently.</a:t>
            </a:r>
          </a:p>
          <a:p>
            <a:endParaRPr lang="en-US" sz="1200" dirty="0"/>
          </a:p>
          <a:p>
            <a:r>
              <a:rPr lang="en-US" b="1" dirty="0"/>
              <a:t>Issue Trackers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https://issuetracker.google.com/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https://issues.chromium.org/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https://bugs.webkit.org/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https://github.com/nvaccess/nvda/issues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1DA0D3E-DF05-DC76-9E57-9A38A6E251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Erissa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DBCEE-BAE9-227E-1B67-DAFF929A9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365C6142-4DC0-4393-AD7A-3943A8E630E4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58C14-DDB7-A845-BB06-BE79D4FE3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77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1D35-735C-5EA0-F614-043B77C30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315449"/>
            <a:ext cx="10907016" cy="1701774"/>
          </a:xfrm>
        </p:spPr>
        <p:txBody>
          <a:bodyPr/>
          <a:lstStyle/>
          <a:p>
            <a:r>
              <a:rPr lang="en-US" dirty="0"/>
              <a:t>Tool Examples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F4DA42-132C-5B75-60EA-75D18E3E2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968" y="2441112"/>
            <a:ext cx="1959625" cy="2962729"/>
          </a:xfrm>
        </p:spPr>
        <p:txBody>
          <a:bodyPr/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715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Landmarks</a:t>
            </a:r>
            <a:endParaRPr lang="en-US" dirty="0">
              <a:solidFill>
                <a:srgbClr val="25715D"/>
              </a:solidFill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715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Headings</a:t>
            </a:r>
            <a:endParaRPr lang="en-US" dirty="0">
              <a:solidFill>
                <a:srgbClr val="25715D"/>
              </a:solidFill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715D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Lists</a:t>
            </a:r>
            <a:endParaRPr lang="en-US" dirty="0">
              <a:solidFill>
                <a:srgbClr val="25715D"/>
              </a:solidFill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715D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</a:t>
            </a:r>
            <a:endParaRPr lang="en-US" dirty="0">
              <a:solidFill>
                <a:srgbClr val="25715D"/>
              </a:solidFill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715D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Text Spacing</a:t>
            </a:r>
            <a:endParaRPr lang="en-US" dirty="0">
              <a:solidFill>
                <a:srgbClr val="25715D"/>
              </a:solidFill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715D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ANDI</a:t>
            </a:r>
            <a:endParaRPr lang="en-US" dirty="0">
              <a:solidFill>
                <a:srgbClr val="25715D"/>
              </a:solidFill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715D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Target Size</a:t>
            </a:r>
            <a:endParaRPr lang="en-US" dirty="0">
              <a:solidFill>
                <a:srgbClr val="25715D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819E92-35A7-1399-61A6-BEA2742094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3174" y="2128442"/>
            <a:ext cx="1495838" cy="634262"/>
          </a:xfrm>
        </p:spPr>
        <p:txBody>
          <a:bodyPr/>
          <a:lstStyle/>
          <a:p>
            <a:r>
              <a:rPr lang="en-US" sz="1500" dirty="0"/>
              <a:t>Bookmarklets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E0A986A-5F20-07B8-5DF9-B14A7F745BE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2890796" y="2441112"/>
            <a:ext cx="1997845" cy="2962735"/>
          </a:xfrm>
        </p:spPr>
        <p:txBody>
          <a:bodyPr/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715D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Accessibility Insights</a:t>
            </a:r>
            <a:endParaRPr lang="en-US" dirty="0">
              <a:solidFill>
                <a:srgbClr val="25715D"/>
              </a:solidFill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715D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Axe </a:t>
            </a:r>
            <a:r>
              <a:rPr lang="en-US" dirty="0" err="1">
                <a:solidFill>
                  <a:srgbClr val="25715D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DevTools</a:t>
            </a:r>
            <a:endParaRPr lang="en-US" dirty="0">
              <a:solidFill>
                <a:srgbClr val="25715D"/>
              </a:solidFill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715D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WAVE</a:t>
            </a:r>
            <a:endParaRPr lang="en-US" dirty="0">
              <a:solidFill>
                <a:srgbClr val="25715D"/>
              </a:solidFill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715D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 Developer</a:t>
            </a:r>
            <a:endParaRPr lang="en-US" dirty="0">
              <a:solidFill>
                <a:srgbClr val="25715D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924181-2B43-A66E-1EF3-65E5FB49B7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43002" y="2128231"/>
            <a:ext cx="1495838" cy="634262"/>
          </a:xfrm>
        </p:spPr>
        <p:txBody>
          <a:bodyPr/>
          <a:lstStyle/>
          <a:p>
            <a:r>
              <a:rPr lang="en-US" dirty="0"/>
              <a:t>Browser Extensions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8141AF0-BE6F-42CE-E837-9F76576DD115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097324" y="2441113"/>
            <a:ext cx="1997846" cy="2962733"/>
          </a:xfrm>
        </p:spPr>
        <p:txBody>
          <a:bodyPr/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715D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 Contrast </a:t>
            </a:r>
            <a:r>
              <a:rPr lang="en-US" dirty="0" err="1">
                <a:solidFill>
                  <a:srgbClr val="25715D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Analyser</a:t>
            </a:r>
            <a:r>
              <a:rPr lang="en-US" dirty="0">
                <a:solidFill>
                  <a:srgbClr val="25715D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(CCA)</a:t>
            </a:r>
            <a:endParaRPr lang="en-US" dirty="0">
              <a:solidFill>
                <a:srgbClr val="25715D"/>
              </a:solidFill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715D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 Accessibility Checker (PAC)</a:t>
            </a:r>
            <a:endParaRPr lang="en-US" dirty="0">
              <a:solidFill>
                <a:srgbClr val="25715D"/>
              </a:solidFill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715D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Photosensitive Epilepsy Analysis Tool (PEAT)</a:t>
            </a:r>
            <a:endParaRPr lang="en-US" dirty="0">
              <a:solidFill>
                <a:srgbClr val="25715D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80C656F-E056-400A-17D5-22E323B4C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9530" y="2128231"/>
            <a:ext cx="1495838" cy="634262"/>
          </a:xfrm>
        </p:spPr>
        <p:txBody>
          <a:bodyPr/>
          <a:lstStyle/>
          <a:p>
            <a:r>
              <a:rPr lang="en-US" dirty="0"/>
              <a:t>Desktop Applications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3ED3826-F8BA-4C9A-B154-D3D1808E8074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303852" y="2441113"/>
            <a:ext cx="1997352" cy="2962731"/>
          </a:xfrm>
        </p:spPr>
        <p:txBody>
          <a:bodyPr/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715D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JAWS</a:t>
            </a:r>
            <a:endParaRPr lang="en-US" dirty="0">
              <a:solidFill>
                <a:srgbClr val="25715D"/>
              </a:solidFill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715D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NVDA</a:t>
            </a:r>
            <a:endParaRPr lang="en-US" dirty="0">
              <a:solidFill>
                <a:srgbClr val="25715D"/>
              </a:solidFill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5715D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VoiceOver</a:t>
            </a:r>
            <a:endParaRPr lang="en-US" dirty="0">
              <a:solidFill>
                <a:srgbClr val="25715D"/>
              </a:solidFill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715D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Narrator</a:t>
            </a:r>
            <a:endParaRPr lang="en-US" dirty="0">
              <a:solidFill>
                <a:srgbClr val="25715D"/>
              </a:solidFill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5715D"/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TalkBack</a:t>
            </a:r>
            <a:endParaRPr lang="en-US" dirty="0">
              <a:solidFill>
                <a:srgbClr val="25715D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3956195-E635-6CF8-F8BB-F1166EC526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56058" y="2128231"/>
            <a:ext cx="1495838" cy="634262"/>
          </a:xfrm>
        </p:spPr>
        <p:txBody>
          <a:bodyPr/>
          <a:lstStyle/>
          <a:p>
            <a:r>
              <a:rPr lang="en-US" dirty="0"/>
              <a:t>Screen Readers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7138FD2D-1691-0D77-E86B-BE1219D72BD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512784" y="2441113"/>
            <a:ext cx="1998247" cy="296272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715D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Axe Linter</a:t>
            </a:r>
            <a:endParaRPr lang="en-US" dirty="0">
              <a:solidFill>
                <a:srgbClr val="25715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715D"/>
                </a:solidFill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ZoomText</a:t>
            </a:r>
            <a:endParaRPr lang="en-US" dirty="0">
              <a:solidFill>
                <a:srgbClr val="25715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715D"/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Fusion</a:t>
            </a:r>
            <a:endParaRPr lang="en-US" dirty="0">
              <a:solidFill>
                <a:srgbClr val="25715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715D"/>
                </a:solidFill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Dragon</a:t>
            </a:r>
            <a:endParaRPr lang="en-US" dirty="0">
              <a:solidFill>
                <a:srgbClr val="25715D"/>
              </a:solidFill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106859F-3A7F-C0FE-56B0-BF942EDD7D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64990" y="2128231"/>
            <a:ext cx="1495838" cy="634262"/>
          </a:xfrm>
        </p:spPr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686F713-14E6-58C2-345E-1840444B13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Erissa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2D73A-AC2A-7DAF-C2F4-726317A5AE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2DE70F3C-A523-425F-99C2-A38FEF5AAA8E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1B366-5F26-3254-A1AC-88211732E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29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F4BF4-409A-D7D0-C4B4-E4C719D85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77" y="897076"/>
            <a:ext cx="4340815" cy="1003644"/>
          </a:xfrm>
        </p:spPr>
        <p:txBody>
          <a:bodyPr/>
          <a:lstStyle/>
          <a:p>
            <a:r>
              <a:rPr lang="en-US" dirty="0"/>
              <a:t>Demo Time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C43D4C-2345-8036-9E41-2BBB54D14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9" y="2167848"/>
            <a:ext cx="4340815" cy="3548990"/>
          </a:xfrm>
        </p:spPr>
        <p:txBody>
          <a:bodyPr>
            <a:normAutofit/>
          </a:bodyPr>
          <a:lstStyle/>
          <a:p>
            <a:r>
              <a:rPr lang="en-US" dirty="0"/>
              <a:t>Screen reader audio may not be audible for people watching virtually but will be visible.</a:t>
            </a:r>
          </a:p>
          <a:p>
            <a:r>
              <a:rPr lang="en-US" b="1" dirty="0"/>
              <a:t>Interesting Note</a:t>
            </a:r>
            <a:r>
              <a:rPr lang="en-US" dirty="0"/>
              <a:t>: If you ever use operating system color filter settings, note that those are often not visible to people who may be watching you streaming.</a:t>
            </a:r>
          </a:p>
        </p:txBody>
      </p:sp>
      <p:pic>
        <p:nvPicPr>
          <p:cNvPr id="9" name="Picture 8" descr="Corgidev site with NVDA running. The Speech viewer modal is displaying over the page along with the Element List modal.">
            <a:extLst>
              <a:ext uri="{FF2B5EF4-FFF2-40B4-BE49-F238E27FC236}">
                <a16:creationId xmlns:a16="http://schemas.microsoft.com/office/drawing/2014/main" id="{F8146D62-5C46-BC7E-4288-E1A017788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29" y="1647825"/>
            <a:ext cx="6123527" cy="30551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AD61AA1-E1AF-764F-C738-20C2EE6C43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Erissa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8C6AC-6B1F-50F3-3496-7D0D70D02C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2A82BCC9-1E0F-4681-A8CA-371CB2B2FD36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BE5D5-C709-131D-BE0B-B81779BFD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78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2" y="327023"/>
            <a:ext cx="4359630" cy="5561465"/>
          </a:xfrm>
        </p:spPr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dirty="0"/>
              <a:t>&amp;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928" y="1346111"/>
            <a:ext cx="4180061" cy="92611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Erissa Duvall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8EAF86-C944-0D9A-1105-1E9114A8B1E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228441" y="2764233"/>
            <a:ext cx="4180061" cy="92611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www.corgidev.com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E5C514-939C-3ED1-6246-E57BCD920F2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548045" y="4198170"/>
            <a:ext cx="4180061" cy="1134118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https://www.linkedin.com/in/corgidev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BF2606C-560A-AE1C-E769-E7FC09FCF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Erissa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68051-4856-FADE-1394-1BF8D4AFC1EC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1E6DE020-595E-4414-9FD4-E492968BB4DD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D134F-4AA5-8D65-F269-E8A1D90CB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881" y="1320980"/>
            <a:ext cx="5821069" cy="1430534"/>
          </a:xfrm>
        </p:spPr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4881" y="3133898"/>
            <a:ext cx="5821069" cy="17282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 have gotten A LOT of experience from my professional roles, but I am not officially representing my current and/or former employers.</a:t>
            </a:r>
          </a:p>
          <a:p>
            <a:r>
              <a:rPr lang="en-US" dirty="0"/>
              <a:t>I discuss regulations and legal standards, but I am not in any way a lawyer, solicitor, or someone otherwise trained/licensed to give legal advice.</a:t>
            </a:r>
          </a:p>
        </p:txBody>
      </p:sp>
      <p:pic>
        <p:nvPicPr>
          <p:cNvPr id="68" name="Picture Placeholder 67" descr="A group of balloons on a pink background">
            <a:extLst>
              <a:ext uri="{FF2B5EF4-FFF2-40B4-BE49-F238E27FC236}">
                <a16:creationId xmlns:a16="http://schemas.microsoft.com/office/drawing/2014/main" id="{16F28372-D3ED-85C0-6BC7-96D2F9F281E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5387" y="1816586"/>
            <a:ext cx="3480138" cy="3045521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FC19A2-2276-52CB-49D1-7D1BD0FE26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Erissa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4579C-DA6D-B905-B710-1E6243E8C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09C89640-83B5-41BC-A234-8A25CEA3CA37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20634-75FC-1021-C59D-6A615E04C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6" y="952668"/>
            <a:ext cx="4275364" cy="182514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786" y="2926080"/>
            <a:ext cx="1983014" cy="256531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Accessibility &amp; Disability</a:t>
            </a:r>
          </a:p>
          <a:p>
            <a:r>
              <a:rPr lang="en-US" dirty="0"/>
              <a:t>Basics of Accessibility Testing</a:t>
            </a:r>
          </a:p>
          <a:p>
            <a:r>
              <a:rPr lang="en-US" dirty="0"/>
              <a:t>Why not just automate?</a:t>
            </a:r>
          </a:p>
          <a:p>
            <a:r>
              <a:rPr lang="en-US" dirty="0"/>
              <a:t>Testing Combinations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CF4DA29-8AD0-F6BA-DAD3-19F0852C334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027136" y="2946506"/>
            <a:ext cx="1983014" cy="2565315"/>
          </a:xfrm>
        </p:spPr>
        <p:txBody>
          <a:bodyPr/>
          <a:lstStyle/>
          <a:p>
            <a:r>
              <a:rPr lang="en-US" dirty="0"/>
              <a:t>Known Issues</a:t>
            </a:r>
          </a:p>
          <a:p>
            <a:r>
              <a:rPr lang="en-US" dirty="0"/>
              <a:t>Tool Examples</a:t>
            </a:r>
          </a:p>
          <a:p>
            <a:r>
              <a:rPr lang="en-US" dirty="0"/>
              <a:t>Demo Time</a:t>
            </a:r>
          </a:p>
          <a:p>
            <a:r>
              <a:rPr lang="en-US" dirty="0"/>
              <a:t>Resources</a:t>
            </a:r>
          </a:p>
          <a:p>
            <a:endParaRPr lang="en-US" dirty="0"/>
          </a:p>
        </p:txBody>
      </p:sp>
      <p:pic>
        <p:nvPicPr>
          <p:cNvPr id="20" name="Picture Placeholder 19" descr="A backpack with school supplies">
            <a:extLst>
              <a:ext uri="{FF2B5EF4-FFF2-40B4-BE49-F238E27FC236}">
                <a16:creationId xmlns:a16="http://schemas.microsoft.com/office/drawing/2014/main" id="{4CD46B74-5B30-AB05-2BD0-37E5CDC66D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0716" y="870585"/>
            <a:ext cx="3509982" cy="3098800"/>
          </a:xfrm>
        </p:spPr>
      </p:pic>
      <p:pic>
        <p:nvPicPr>
          <p:cNvPr id="136" name="Picture Placeholder 135" descr="A chair and a stack of books">
            <a:extLst>
              <a:ext uri="{FF2B5EF4-FFF2-40B4-BE49-F238E27FC236}">
                <a16:creationId xmlns:a16="http://schemas.microsoft.com/office/drawing/2014/main" id="{1C94794C-60FA-725C-49F6-AFF0FB56EF1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4685" y="2777807"/>
            <a:ext cx="3507004" cy="309067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4105A4-991C-B7B3-23B7-5F42A3A20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Erissa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8FBE7-3C46-903D-964E-091F74329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291C4D30-E67C-4E2C-A462-A1A5A109DE67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A9E7-F506-729E-13CF-D685FEBDB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CD2E1D-71BC-52E7-8535-1AB9460C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686" y="1176402"/>
            <a:ext cx="7464628" cy="2969485"/>
          </a:xfrm>
        </p:spPr>
        <p:txBody>
          <a:bodyPr/>
          <a:lstStyle/>
          <a:p>
            <a:r>
              <a:rPr lang="en-US" dirty="0"/>
              <a:t>Accessibility &amp; Disability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FCBEB5C-0817-44F1-57E0-D62A55E21E5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961947" y="4569658"/>
            <a:ext cx="4268106" cy="652923"/>
          </a:xfrm>
        </p:spPr>
        <p:txBody>
          <a:bodyPr/>
          <a:lstStyle/>
          <a:p>
            <a:r>
              <a:rPr lang="en-US" dirty="0"/>
              <a:t>Quick Summary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1A4BD0-4257-9B05-5FB0-60D144BB4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Erissa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949216-98A1-DFEE-5EDE-40542C3DE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02020E9F-7472-46E2-925D-3834C3399EB8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ADCB60-4126-4818-6DDF-3E3FD6CCE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32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851548"/>
            <a:ext cx="10907016" cy="1491602"/>
          </a:xfrm>
        </p:spPr>
        <p:txBody>
          <a:bodyPr/>
          <a:lstStyle/>
          <a:p>
            <a:r>
              <a:rPr lang="en-US" dirty="0"/>
              <a:t>What are we looking for?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242213-6EBD-05B3-B82E-5A23A1A943BB}"/>
              </a:ext>
            </a:extLst>
          </p:cNvPr>
          <p:cNvSpPr txBox="1"/>
          <p:nvPr/>
        </p:nvSpPr>
        <p:spPr>
          <a:xfrm>
            <a:off x="1034144" y="3822353"/>
            <a:ext cx="99917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="1" dirty="0"/>
              <a:t>Can users perceive, operate, and understand the content/functionality with or without the aid of assistive technologies?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1DA0D3E-DF05-DC76-9E57-9A38A6E251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Erissa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DBCEE-BAE9-227E-1B67-DAFF929A9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FE57B65C-736A-463A-B878-00376E835189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58C14-DDB7-A845-BB06-BE79D4FE3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36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92" y="-695325"/>
            <a:ext cx="10907016" cy="1457325"/>
          </a:xfrm>
        </p:spPr>
        <p:txBody>
          <a:bodyPr anchor="t"/>
          <a:lstStyle/>
          <a:p>
            <a:pPr algn="ctr"/>
            <a:r>
              <a:rPr lang="en-US" dirty="0"/>
              <a:t>What are we looking for? – Example 1</a:t>
            </a:r>
          </a:p>
        </p:txBody>
      </p:sp>
      <p:pic>
        <p:nvPicPr>
          <p:cNvPr id="13" name="Picture 12" descr="Accessibility page of corgidev.com. Full URL in presenters notes.">
            <a:extLst>
              <a:ext uri="{FF2B5EF4-FFF2-40B4-BE49-F238E27FC236}">
                <a16:creationId xmlns:a16="http://schemas.microsoft.com/office/drawing/2014/main" id="{4362EF63-BE58-FD55-5A71-C922BE839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685799"/>
            <a:ext cx="11438220" cy="4848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C42640-0E58-2BF4-1C65-7C15021971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Erissa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AB25-3D59-E3F8-3CFB-7EC4EB2C8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F62B3EC1-C48E-40CA-B644-780608C10782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54BED-83FD-C716-C071-56632394A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3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C280E9D9-10D0-C082-73A8-A473A2D890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42492" y="-704850"/>
            <a:ext cx="10907016" cy="1362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are we looking for? – Example 2</a:t>
            </a:r>
          </a:p>
        </p:txBody>
      </p:sp>
      <p:pic>
        <p:nvPicPr>
          <p:cNvPr id="11" name="Picture 10" descr="The layout of the Corgidev Accessibility page indicated by colored boxes labeled with landmark region names and aria-label values. More details of what is shown listed in presenter's notes.&#10;">
            <a:extLst>
              <a:ext uri="{FF2B5EF4-FFF2-40B4-BE49-F238E27FC236}">
                <a16:creationId xmlns:a16="http://schemas.microsoft.com/office/drawing/2014/main" id="{4E740FDE-3BA0-18FB-72B7-8EAB30EE9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73" y="400377"/>
            <a:ext cx="10959653" cy="543844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C42640-0E58-2BF4-1C65-7C15021971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Erissa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AB25-3D59-E3F8-3CFB-7EC4EB2C8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D848C455-CDB2-4208-A65A-BF4D86A5E68B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54BED-83FD-C716-C071-56632394A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098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92" y="494270"/>
            <a:ext cx="10907016" cy="840260"/>
          </a:xfrm>
        </p:spPr>
        <p:txBody>
          <a:bodyPr/>
          <a:lstStyle/>
          <a:p>
            <a:pPr algn="ctr"/>
            <a:r>
              <a:rPr lang="en-US" dirty="0"/>
              <a:t>Why not just automate?</a:t>
            </a:r>
          </a:p>
        </p:txBody>
      </p:sp>
      <p:pic>
        <p:nvPicPr>
          <p:cNvPr id="11" name="Picture 10" descr="Azure AI | Vision Studio results for an image of myself in front of the gisnt Laputa statue at the Ghibli museum in Mitaka, Tokyo, Japan. The AI description reads &quot;A woman sitting in a statue with Ghibli museum in the background.&quot;">
            <a:extLst>
              <a:ext uri="{FF2B5EF4-FFF2-40B4-BE49-F238E27FC236}">
                <a16:creationId xmlns:a16="http://schemas.microsoft.com/office/drawing/2014/main" id="{6BE002B4-CA26-27D1-A27D-038CD171F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103" y="1432091"/>
            <a:ext cx="8055794" cy="425136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C42640-0E58-2BF4-1C65-7C15021971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Erissa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AB25-3D59-E3F8-3CFB-7EC4EB2C8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CDC15CAB-FD5C-4E8D-A715-31333DAF8D3F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54BED-83FD-C716-C071-56632394A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618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-647700"/>
            <a:ext cx="10907016" cy="1355623"/>
          </a:xfrm>
        </p:spPr>
        <p:txBody>
          <a:bodyPr anchor="t"/>
          <a:lstStyle/>
          <a:p>
            <a:pPr algn="ctr"/>
            <a:r>
              <a:rPr lang="en-US" dirty="0"/>
              <a:t>Why not just automate? - Continued</a:t>
            </a:r>
          </a:p>
        </p:txBody>
      </p:sp>
      <p:pic>
        <p:nvPicPr>
          <p:cNvPr id="6" name="Picture 5" descr="CorgiDev Accessibility Page with Lighthouse open in the Developer Tools showing a 100% score for Accessibility, but it lists some manual checks you should do.">
            <a:extLst>
              <a:ext uri="{FF2B5EF4-FFF2-40B4-BE49-F238E27FC236}">
                <a16:creationId xmlns:a16="http://schemas.microsoft.com/office/drawing/2014/main" id="{C6877706-82BA-C172-6934-A28AFEBF0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11" y="373612"/>
            <a:ext cx="10975893" cy="541758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C42640-0E58-2BF4-1C65-7C15021971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Erissa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AB25-3D59-E3F8-3CFB-7EC4EB2C8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11B39263-7CDE-4839-88A7-EB9F08F894B1}" type="datetime1">
              <a:rPr lang="en-US" smtClean="0"/>
              <a:t>3/16/2024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54BED-83FD-C716-C071-56632394A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1754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9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8698DA"/>
      </a:accent1>
      <a:accent2>
        <a:srgbClr val="9EE0F8"/>
      </a:accent2>
      <a:accent3>
        <a:srgbClr val="C1F088"/>
      </a:accent3>
      <a:accent4>
        <a:srgbClr val="A4E4D2"/>
      </a:accent4>
      <a:accent5>
        <a:srgbClr val="FFBF8F"/>
      </a:accent5>
      <a:accent6>
        <a:srgbClr val="FABBB0"/>
      </a:accent6>
      <a:hlink>
        <a:srgbClr val="56C7AA"/>
      </a:hlink>
      <a:folHlink>
        <a:srgbClr val="59A8D1"/>
      </a:folHlink>
    </a:clrScheme>
    <a:fontScheme name="Custom 74">
      <a:majorFont>
        <a:latin typeface="Jumble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596226_Win32_LW_V6" id="{4A172E15-E9AE-4181-8830-E8DF39CD433E}" vid="{530BD2C8-CF28-4C3D-AAA4-1703528D88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095F90-A7E0-4DA0-8E95-EB34584D62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F65D0A-9CCC-4F61-B2C0-E968BCA5F60A}">
  <ds:schemaRefs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230e9df3-be65-4c73-a93b-d1236ebd677e"/>
    <ds:schemaRef ds:uri="16c05727-aa75-4e4a-9b5f-8a80a1165891"/>
    <ds:schemaRef ds:uri="71af3243-3dd4-4a8d-8c0d-dd76da1f02a5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6C52E68-191B-4883-A1EE-52F93DB694A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Fluorescent design</Template>
  <TotalTime>7693</TotalTime>
  <Words>713</Words>
  <Application>Microsoft Office PowerPoint</Application>
  <PresentationFormat>Widescreen</PresentationFormat>
  <Paragraphs>195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Calibri</vt:lpstr>
      <vt:lpstr>Century Gothic</vt:lpstr>
      <vt:lpstr>Jumble</vt:lpstr>
      <vt:lpstr>Custom</vt:lpstr>
      <vt:lpstr>Accessibility Testing with Screen Readers &amp; More</vt:lpstr>
      <vt:lpstr>Disclaimer</vt:lpstr>
      <vt:lpstr>Agenda</vt:lpstr>
      <vt:lpstr>Accessibility &amp; Disability</vt:lpstr>
      <vt:lpstr>What are we looking for?</vt:lpstr>
      <vt:lpstr>What are we looking for? – Example 1</vt:lpstr>
      <vt:lpstr>What are we looking for? – Example 2</vt:lpstr>
      <vt:lpstr>Why not just automate?</vt:lpstr>
      <vt:lpstr>Why not just automate? - Continued</vt:lpstr>
      <vt:lpstr>Testing Combinations</vt:lpstr>
      <vt:lpstr>Known Issues</vt:lpstr>
      <vt:lpstr>Tool Examples</vt:lpstr>
      <vt:lpstr>Demo Time </vt:lpstr>
      <vt:lpstr>Thank you &amp; QA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solutions summit</dc:title>
  <dc:creator>Erissa Duvall</dc:creator>
  <cp:lastModifiedBy>Erissa Duvall</cp:lastModifiedBy>
  <cp:revision>15</cp:revision>
  <dcterms:created xsi:type="dcterms:W3CDTF">2024-02-29T03:05:25Z</dcterms:created>
  <dcterms:modified xsi:type="dcterms:W3CDTF">2024-03-17T02:39:43Z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